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sldIdLst>
    <p:sldId id="256" r:id="rId2"/>
    <p:sldId id="258" r:id="rId3"/>
    <p:sldId id="259" r:id="rId4"/>
    <p:sldId id="260" r:id="rId5"/>
    <p:sldId id="277" r:id="rId6"/>
    <p:sldId id="275" r:id="rId7"/>
    <p:sldId id="263" r:id="rId8"/>
    <p:sldId id="264" r:id="rId9"/>
    <p:sldId id="272" r:id="rId10"/>
    <p:sldId id="273" r:id="rId11"/>
    <p:sldId id="274" r:id="rId12"/>
    <p:sldId id="276" r:id="rId13"/>
    <p:sldId id="266" r:id="rId14"/>
    <p:sldId id="278" r:id="rId15"/>
    <p:sldId id="267" r:id="rId16"/>
    <p:sldId id="270" r:id="rId17"/>
    <p:sldId id="279" r:id="rId18"/>
    <p:sldId id="281" r:id="rId19"/>
    <p:sldId id="283" r:id="rId20"/>
    <p:sldId id="284" r:id="rId21"/>
    <p:sldId id="285" r:id="rId22"/>
    <p:sldId id="298" r:id="rId23"/>
    <p:sldId id="268" r:id="rId24"/>
    <p:sldId id="269" r:id="rId25"/>
    <p:sldId id="280" r:id="rId26"/>
    <p:sldId id="282" r:id="rId27"/>
    <p:sldId id="286" r:id="rId28"/>
    <p:sldId id="261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300" r:id="rId39"/>
    <p:sldId id="299" r:id="rId40"/>
    <p:sldId id="297" r:id="rId41"/>
    <p:sldId id="296" r:id="rId4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666699"/>
    <a:srgbClr val="F3F81A"/>
    <a:srgbClr val="000000"/>
    <a:srgbClr val="FF0000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24" autoAdjust="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image" Target="../media/image53.wmf"/><Relationship Id="rId7" Type="http://schemas.openxmlformats.org/officeDocument/2006/relationships/image" Target="../media/image57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Relationship Id="rId9" Type="http://schemas.openxmlformats.org/officeDocument/2006/relationships/image" Target="../media/image5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6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7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8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9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63.wmf"/><Relationship Id="rId5" Type="http://schemas.openxmlformats.org/officeDocument/2006/relationships/image" Target="../media/image74.wmf"/><Relationship Id="rId4" Type="http://schemas.openxmlformats.org/officeDocument/2006/relationships/image" Target="../media/image73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64.wmf"/><Relationship Id="rId4" Type="http://schemas.openxmlformats.org/officeDocument/2006/relationships/image" Target="../media/image77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8.wmf"/><Relationship Id="rId1" Type="http://schemas.openxmlformats.org/officeDocument/2006/relationships/image" Target="../media/image65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3" Type="http://schemas.openxmlformats.org/officeDocument/2006/relationships/image" Target="../media/image81.wmf"/><Relationship Id="rId7" Type="http://schemas.openxmlformats.org/officeDocument/2006/relationships/image" Target="../media/image85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6" Type="http://schemas.openxmlformats.org/officeDocument/2006/relationships/image" Target="../media/image84.wmf"/><Relationship Id="rId5" Type="http://schemas.openxmlformats.org/officeDocument/2006/relationships/image" Target="../media/image83.wmf"/><Relationship Id="rId4" Type="http://schemas.openxmlformats.org/officeDocument/2006/relationships/image" Target="../media/image82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8.wmf"/><Relationship Id="rId2" Type="http://schemas.openxmlformats.org/officeDocument/2006/relationships/image" Target="../media/image87.wmf"/><Relationship Id="rId1" Type="http://schemas.openxmlformats.org/officeDocument/2006/relationships/image" Target="../media/image67.wmf"/><Relationship Id="rId6" Type="http://schemas.openxmlformats.org/officeDocument/2006/relationships/image" Target="../media/image91.wmf"/><Relationship Id="rId5" Type="http://schemas.openxmlformats.org/officeDocument/2006/relationships/image" Target="../media/image90.wmf"/><Relationship Id="rId4" Type="http://schemas.openxmlformats.org/officeDocument/2006/relationships/image" Target="../media/image89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3.wmf"/><Relationship Id="rId7" Type="http://schemas.openxmlformats.org/officeDocument/2006/relationships/image" Target="../media/image97.wmf"/><Relationship Id="rId2" Type="http://schemas.openxmlformats.org/officeDocument/2006/relationships/image" Target="../media/image92.wmf"/><Relationship Id="rId1" Type="http://schemas.openxmlformats.org/officeDocument/2006/relationships/image" Target="../media/image68.wmf"/><Relationship Id="rId6" Type="http://schemas.openxmlformats.org/officeDocument/2006/relationships/image" Target="../media/image96.wmf"/><Relationship Id="rId5" Type="http://schemas.openxmlformats.org/officeDocument/2006/relationships/image" Target="../media/image95.wmf"/><Relationship Id="rId4" Type="http://schemas.openxmlformats.org/officeDocument/2006/relationships/image" Target="../media/image94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9.wmf"/><Relationship Id="rId2" Type="http://schemas.openxmlformats.org/officeDocument/2006/relationships/image" Target="../media/image98.wmf"/><Relationship Id="rId1" Type="http://schemas.openxmlformats.org/officeDocument/2006/relationships/image" Target="../media/image69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8.wmf"/><Relationship Id="rId1" Type="http://schemas.openxmlformats.org/officeDocument/2006/relationships/image" Target="../media/image50.wmf"/><Relationship Id="rId6" Type="http://schemas.openxmlformats.org/officeDocument/2006/relationships/image" Target="../media/image49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31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image" Target="../media/image54.wmf"/><Relationship Id="rId7" Type="http://schemas.openxmlformats.org/officeDocument/2006/relationships/image" Target="../media/image56.wmf"/><Relationship Id="rId2" Type="http://schemas.openxmlformats.org/officeDocument/2006/relationships/image" Target="../media/image52.wmf"/><Relationship Id="rId1" Type="http://schemas.openxmlformats.org/officeDocument/2006/relationships/image" Target="../media/image59.wmf"/><Relationship Id="rId6" Type="http://schemas.openxmlformats.org/officeDocument/2006/relationships/image" Target="../media/image101.wmf"/><Relationship Id="rId5" Type="http://schemas.openxmlformats.org/officeDocument/2006/relationships/image" Target="../media/image53.wmf"/><Relationship Id="rId4" Type="http://schemas.openxmlformats.org/officeDocument/2006/relationships/image" Target="../media/image100.wmf"/><Relationship Id="rId9" Type="http://schemas.openxmlformats.org/officeDocument/2006/relationships/image" Target="../media/image58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62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9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3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3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9.wmf"/><Relationship Id="rId3" Type="http://schemas.openxmlformats.org/officeDocument/2006/relationships/image" Target="../media/image104.wmf"/><Relationship Id="rId7" Type="http://schemas.openxmlformats.org/officeDocument/2006/relationships/image" Target="../media/image108.wmf"/><Relationship Id="rId2" Type="http://schemas.openxmlformats.org/officeDocument/2006/relationships/image" Target="../media/image103.wmf"/><Relationship Id="rId1" Type="http://schemas.openxmlformats.org/officeDocument/2006/relationships/image" Target="../media/image102.wmf"/><Relationship Id="rId6" Type="http://schemas.openxmlformats.org/officeDocument/2006/relationships/image" Target="../media/image107.wmf"/><Relationship Id="rId5" Type="http://schemas.openxmlformats.org/officeDocument/2006/relationships/image" Target="../media/image106.wmf"/><Relationship Id="rId10" Type="http://schemas.openxmlformats.org/officeDocument/2006/relationships/image" Target="../media/image111.wmf"/><Relationship Id="rId4" Type="http://schemas.openxmlformats.org/officeDocument/2006/relationships/image" Target="../media/image105.wmf"/><Relationship Id="rId9" Type="http://schemas.openxmlformats.org/officeDocument/2006/relationships/image" Target="../media/image110.wmf"/></Relationships>
</file>

<file path=ppt/drawings/_rels/vmlDrawing3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3.wmf"/><Relationship Id="rId2" Type="http://schemas.openxmlformats.org/officeDocument/2006/relationships/image" Target="../media/image10.wmf"/><Relationship Id="rId1" Type="http://schemas.openxmlformats.org/officeDocument/2006/relationships/image" Target="../media/image112.wmf"/><Relationship Id="rId6" Type="http://schemas.openxmlformats.org/officeDocument/2006/relationships/image" Target="../media/image11.wmf"/><Relationship Id="rId5" Type="http://schemas.openxmlformats.org/officeDocument/2006/relationships/image" Target="../media/image114.wmf"/><Relationship Id="rId4" Type="http://schemas.openxmlformats.org/officeDocument/2006/relationships/image" Target="../media/image7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D4DDA-B16A-4437-A00F-B2D9A2BFB4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CB75-26A8-41FE-A8F5-DB2056166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DF79D-84AD-4684-B42F-AE7ADFB14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CAB7C-44AC-402E-8BF4-C6EB7C3C3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32128-7661-4268-B118-35CD4E6459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95AB0-2782-42CC-AE73-B2C79EE692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38D2-5A9F-43E8-8B71-0DA0EF27EA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1D42-3849-4DE2-90DF-7EBF23F255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918F5-8BF1-4B39-AADB-8B1E400B9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79D9-CE9B-4F13-93BD-0C88ED639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B13C5-674C-4501-ACF4-0A3CFC53C4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9B898-86E8-47F1-9113-C0F96CDDA2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2.bin"/><Relationship Id="rId11" Type="http://schemas.openxmlformats.org/officeDocument/2006/relationships/oleObject" Target="../embeddings/oleObject57.bin"/><Relationship Id="rId5" Type="http://schemas.openxmlformats.org/officeDocument/2006/relationships/oleObject" Target="../embeddings/oleObject51.bin"/><Relationship Id="rId10" Type="http://schemas.openxmlformats.org/officeDocument/2006/relationships/oleObject" Target="../embeddings/oleObject56.bin"/><Relationship Id="rId4" Type="http://schemas.openxmlformats.org/officeDocument/2006/relationships/oleObject" Target="../embeddings/oleObject50.bin"/><Relationship Id="rId9" Type="http://schemas.openxmlformats.org/officeDocument/2006/relationships/oleObject" Target="../embeddings/oleObject55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1.bin"/><Relationship Id="rId11" Type="http://schemas.openxmlformats.org/officeDocument/2006/relationships/oleObject" Target="../embeddings/oleObject66.bin"/><Relationship Id="rId5" Type="http://schemas.openxmlformats.org/officeDocument/2006/relationships/oleObject" Target="../embeddings/oleObject60.bin"/><Relationship Id="rId10" Type="http://schemas.openxmlformats.org/officeDocument/2006/relationships/oleObject" Target="../embeddings/oleObject65.bin"/><Relationship Id="rId4" Type="http://schemas.openxmlformats.org/officeDocument/2006/relationships/oleObject" Target="../embeddings/oleObject59.bin"/><Relationship Id="rId9" Type="http://schemas.openxmlformats.org/officeDocument/2006/relationships/oleObject" Target="../embeddings/oleObject6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69.bin"/><Relationship Id="rId4" Type="http://schemas.openxmlformats.org/officeDocument/2006/relationships/oleObject" Target="../embeddings/oleObject68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5" Type="http://schemas.openxmlformats.org/officeDocument/2006/relationships/slide" Target="slide23.xml"/><Relationship Id="rId4" Type="http://schemas.openxmlformats.org/officeDocument/2006/relationships/slide" Target="slide3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5" Type="http://schemas.openxmlformats.org/officeDocument/2006/relationships/slide" Target="slide24.xml"/><Relationship Id="rId4" Type="http://schemas.openxmlformats.org/officeDocument/2006/relationships/slide" Target="slide3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5" Type="http://schemas.openxmlformats.org/officeDocument/2006/relationships/slide" Target="slide25.xml"/><Relationship Id="rId4" Type="http://schemas.openxmlformats.org/officeDocument/2006/relationships/slide" Target="slide3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5" Type="http://schemas.openxmlformats.org/officeDocument/2006/relationships/slide" Target="slide26.xml"/><Relationship Id="rId4" Type="http://schemas.openxmlformats.org/officeDocument/2006/relationships/slide" Target="slide3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5" Type="http://schemas.openxmlformats.org/officeDocument/2006/relationships/slide" Target="slide27.xml"/><Relationship Id="rId4" Type="http://schemas.openxmlformats.org/officeDocument/2006/relationships/slide" Target="slide3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5" Type="http://schemas.openxmlformats.org/officeDocument/2006/relationships/slide" Target="slide28.xml"/><Relationship Id="rId4" Type="http://schemas.openxmlformats.org/officeDocument/2006/relationships/slide" Target="slide3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5" Type="http://schemas.openxmlformats.org/officeDocument/2006/relationships/slide" Target="slide29.xml"/><Relationship Id="rId4" Type="http://schemas.openxmlformats.org/officeDocument/2006/relationships/slide" Target="slide3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6" Type="http://schemas.openxmlformats.org/officeDocument/2006/relationships/slide" Target="slide39.xml"/><Relationship Id="rId5" Type="http://schemas.openxmlformats.org/officeDocument/2006/relationships/slide" Target="slide9.xml"/><Relationship Id="rId4" Type="http://schemas.openxmlformats.org/officeDocument/2006/relationships/slide" Target="slide38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oleObject" Target="../embeddings/oleObject78.bin"/><Relationship Id="rId7" Type="http://schemas.openxmlformats.org/officeDocument/2006/relationships/oleObject" Target="../embeddings/oleObject8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81.bin"/><Relationship Id="rId5" Type="http://schemas.openxmlformats.org/officeDocument/2006/relationships/oleObject" Target="../embeddings/oleObject80.bin"/><Relationship Id="rId4" Type="http://schemas.openxmlformats.org/officeDocument/2006/relationships/oleObject" Target="../embeddings/oleObject79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3.bin"/><Relationship Id="rId7" Type="http://schemas.openxmlformats.org/officeDocument/2006/relationships/slide" Target="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86.bin"/><Relationship Id="rId5" Type="http://schemas.openxmlformats.org/officeDocument/2006/relationships/oleObject" Target="../embeddings/oleObject85.bin"/><Relationship Id="rId4" Type="http://schemas.openxmlformats.org/officeDocument/2006/relationships/oleObject" Target="../embeddings/oleObject84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2.vml"/><Relationship Id="rId5" Type="http://schemas.openxmlformats.org/officeDocument/2006/relationships/slide" Target="slide18.xml"/><Relationship Id="rId4" Type="http://schemas.openxmlformats.org/officeDocument/2006/relationships/oleObject" Target="../embeddings/oleObject88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4.bin"/><Relationship Id="rId3" Type="http://schemas.openxmlformats.org/officeDocument/2006/relationships/oleObject" Target="../embeddings/oleObject89.bin"/><Relationship Id="rId7" Type="http://schemas.openxmlformats.org/officeDocument/2006/relationships/oleObject" Target="../embeddings/oleObject9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92.bin"/><Relationship Id="rId11" Type="http://schemas.openxmlformats.org/officeDocument/2006/relationships/slide" Target="slide19.xml"/><Relationship Id="rId5" Type="http://schemas.openxmlformats.org/officeDocument/2006/relationships/oleObject" Target="../embeddings/oleObject91.bin"/><Relationship Id="rId10" Type="http://schemas.openxmlformats.org/officeDocument/2006/relationships/oleObject" Target="../embeddings/oleObject96.bin"/><Relationship Id="rId4" Type="http://schemas.openxmlformats.org/officeDocument/2006/relationships/oleObject" Target="../embeddings/oleObject90.bin"/><Relationship Id="rId9" Type="http://schemas.openxmlformats.org/officeDocument/2006/relationships/oleObject" Target="../embeddings/oleObject95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2.bin"/><Relationship Id="rId3" Type="http://schemas.openxmlformats.org/officeDocument/2006/relationships/oleObject" Target="../embeddings/oleObject97.bin"/><Relationship Id="rId7" Type="http://schemas.openxmlformats.org/officeDocument/2006/relationships/oleObject" Target="../embeddings/oleObject10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00.bin"/><Relationship Id="rId5" Type="http://schemas.openxmlformats.org/officeDocument/2006/relationships/oleObject" Target="../embeddings/oleObject99.bin"/><Relationship Id="rId4" Type="http://schemas.openxmlformats.org/officeDocument/2006/relationships/oleObject" Target="../embeddings/oleObject98.bin"/><Relationship Id="rId9" Type="http://schemas.openxmlformats.org/officeDocument/2006/relationships/slide" Target="slide20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8.bin"/><Relationship Id="rId3" Type="http://schemas.openxmlformats.org/officeDocument/2006/relationships/oleObject" Target="../embeddings/oleObject103.bin"/><Relationship Id="rId7" Type="http://schemas.openxmlformats.org/officeDocument/2006/relationships/oleObject" Target="../embeddings/oleObject10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06.bin"/><Relationship Id="rId5" Type="http://schemas.openxmlformats.org/officeDocument/2006/relationships/oleObject" Target="../embeddings/oleObject105.bin"/><Relationship Id="rId10" Type="http://schemas.openxmlformats.org/officeDocument/2006/relationships/slide" Target="slide21.xml"/><Relationship Id="rId4" Type="http://schemas.openxmlformats.org/officeDocument/2006/relationships/oleObject" Target="../embeddings/oleObject104.bin"/><Relationship Id="rId9" Type="http://schemas.openxmlformats.org/officeDocument/2006/relationships/oleObject" Target="../embeddings/oleObject109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slide" Target="slide22.xml"/><Relationship Id="rId5" Type="http://schemas.openxmlformats.org/officeDocument/2006/relationships/oleObject" Target="../embeddings/oleObject112.bin"/><Relationship Id="rId4" Type="http://schemas.openxmlformats.org/officeDocument/2006/relationships/oleObject" Target="../embeddings/oleObject11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8.bin"/><Relationship Id="rId3" Type="http://schemas.openxmlformats.org/officeDocument/2006/relationships/oleObject" Target="../embeddings/oleObject113.bin"/><Relationship Id="rId7" Type="http://schemas.openxmlformats.org/officeDocument/2006/relationships/oleObject" Target="../embeddings/oleObject117.bin"/><Relationship Id="rId12" Type="http://schemas.openxmlformats.org/officeDocument/2006/relationships/slide" Target="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16.bin"/><Relationship Id="rId11" Type="http://schemas.openxmlformats.org/officeDocument/2006/relationships/oleObject" Target="../embeddings/oleObject121.bin"/><Relationship Id="rId5" Type="http://schemas.openxmlformats.org/officeDocument/2006/relationships/oleObject" Target="../embeddings/oleObject115.bin"/><Relationship Id="rId10" Type="http://schemas.openxmlformats.org/officeDocument/2006/relationships/oleObject" Target="../embeddings/oleObject120.bin"/><Relationship Id="rId4" Type="http://schemas.openxmlformats.org/officeDocument/2006/relationships/oleObject" Target="../embeddings/oleObject114.bin"/><Relationship Id="rId9" Type="http://schemas.openxmlformats.org/officeDocument/2006/relationships/oleObject" Target="../embeddings/oleObject119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oleObject" Target="../embeddings/oleObject122.bin"/><Relationship Id="rId7" Type="http://schemas.openxmlformats.org/officeDocument/2006/relationships/oleObject" Target="../embeddings/oleObject12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25.bin"/><Relationship Id="rId5" Type="http://schemas.openxmlformats.org/officeDocument/2006/relationships/oleObject" Target="../embeddings/oleObject124.bin"/><Relationship Id="rId4" Type="http://schemas.openxmlformats.org/officeDocument/2006/relationships/oleObject" Target="../embeddings/oleObject123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4" Type="http://schemas.openxmlformats.org/officeDocument/2006/relationships/slide" Target="slide17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3.bin"/><Relationship Id="rId3" Type="http://schemas.openxmlformats.org/officeDocument/2006/relationships/oleObject" Target="../embeddings/oleObject128.bin"/><Relationship Id="rId7" Type="http://schemas.openxmlformats.org/officeDocument/2006/relationships/oleObject" Target="../embeddings/oleObject13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131.bin"/><Relationship Id="rId11" Type="http://schemas.openxmlformats.org/officeDocument/2006/relationships/slide" Target="slide18.xml"/><Relationship Id="rId5" Type="http://schemas.openxmlformats.org/officeDocument/2006/relationships/oleObject" Target="../embeddings/oleObject130.bin"/><Relationship Id="rId10" Type="http://schemas.openxmlformats.org/officeDocument/2006/relationships/oleObject" Target="../embeddings/oleObject135.bin"/><Relationship Id="rId4" Type="http://schemas.openxmlformats.org/officeDocument/2006/relationships/oleObject" Target="../embeddings/oleObject129.bin"/><Relationship Id="rId9" Type="http://schemas.openxmlformats.org/officeDocument/2006/relationships/oleObject" Target="../embeddings/oleObject134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1.bin"/><Relationship Id="rId3" Type="http://schemas.openxmlformats.org/officeDocument/2006/relationships/oleObject" Target="../embeddings/oleObject136.bin"/><Relationship Id="rId7" Type="http://schemas.openxmlformats.org/officeDocument/2006/relationships/oleObject" Target="../embeddings/oleObject140.bin"/><Relationship Id="rId12" Type="http://schemas.openxmlformats.org/officeDocument/2006/relationships/slide" Target="slide1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139.bin"/><Relationship Id="rId11" Type="http://schemas.openxmlformats.org/officeDocument/2006/relationships/oleObject" Target="../embeddings/oleObject144.bin"/><Relationship Id="rId5" Type="http://schemas.openxmlformats.org/officeDocument/2006/relationships/oleObject" Target="../embeddings/oleObject138.bin"/><Relationship Id="rId10" Type="http://schemas.openxmlformats.org/officeDocument/2006/relationships/oleObject" Target="../embeddings/oleObject143.bin"/><Relationship Id="rId4" Type="http://schemas.openxmlformats.org/officeDocument/2006/relationships/oleObject" Target="../embeddings/oleObject137.bin"/><Relationship Id="rId9" Type="http://schemas.openxmlformats.org/officeDocument/2006/relationships/oleObject" Target="../embeddings/oleObject142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2.vml"/><Relationship Id="rId6" Type="http://schemas.openxmlformats.org/officeDocument/2006/relationships/slide" Target="slide21.xml"/><Relationship Id="rId5" Type="http://schemas.openxmlformats.org/officeDocument/2006/relationships/oleObject" Target="../embeddings/oleObject147.bin"/><Relationship Id="rId4" Type="http://schemas.openxmlformats.org/officeDocument/2006/relationships/oleObject" Target="../embeddings/oleObject146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8.bin"/><Relationship Id="rId7" Type="http://schemas.openxmlformats.org/officeDocument/2006/relationships/oleObject" Target="../embeddings/oleObject1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151.bin"/><Relationship Id="rId5" Type="http://schemas.openxmlformats.org/officeDocument/2006/relationships/oleObject" Target="../embeddings/oleObject150.bin"/><Relationship Id="rId4" Type="http://schemas.openxmlformats.org/officeDocument/2006/relationships/oleObject" Target="../embeddings/oleObject149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8.bin"/><Relationship Id="rId3" Type="http://schemas.openxmlformats.org/officeDocument/2006/relationships/oleObject" Target="../embeddings/oleObject153.bin"/><Relationship Id="rId7" Type="http://schemas.openxmlformats.org/officeDocument/2006/relationships/oleObject" Target="../embeddings/oleObject15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156.bin"/><Relationship Id="rId5" Type="http://schemas.openxmlformats.org/officeDocument/2006/relationships/oleObject" Target="../embeddings/oleObject155.bin"/><Relationship Id="rId4" Type="http://schemas.openxmlformats.org/officeDocument/2006/relationships/oleObject" Target="../embeddings/oleObject154.bin"/><Relationship Id="rId9" Type="http://schemas.openxmlformats.org/officeDocument/2006/relationships/slide" Target="slide20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4.bin"/><Relationship Id="rId3" Type="http://schemas.openxmlformats.org/officeDocument/2006/relationships/oleObject" Target="../embeddings/oleObject159.bin"/><Relationship Id="rId7" Type="http://schemas.openxmlformats.org/officeDocument/2006/relationships/oleObject" Target="../embeddings/oleObject16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162.bin"/><Relationship Id="rId11" Type="http://schemas.openxmlformats.org/officeDocument/2006/relationships/slide" Target="slide22.xml"/><Relationship Id="rId5" Type="http://schemas.openxmlformats.org/officeDocument/2006/relationships/oleObject" Target="../embeddings/oleObject161.bin"/><Relationship Id="rId10" Type="http://schemas.openxmlformats.org/officeDocument/2006/relationships/oleObject" Target="../embeddings/oleObject166.bin"/><Relationship Id="rId4" Type="http://schemas.openxmlformats.org/officeDocument/2006/relationships/oleObject" Target="../embeddings/oleObject160.bin"/><Relationship Id="rId9" Type="http://schemas.openxmlformats.org/officeDocument/2006/relationships/oleObject" Target="../embeddings/oleObject165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2.bin"/><Relationship Id="rId13" Type="http://schemas.openxmlformats.org/officeDocument/2006/relationships/slide" Target="slide41.xml"/><Relationship Id="rId3" Type="http://schemas.openxmlformats.org/officeDocument/2006/relationships/oleObject" Target="../embeddings/oleObject167.bin"/><Relationship Id="rId7" Type="http://schemas.openxmlformats.org/officeDocument/2006/relationships/oleObject" Target="../embeddings/oleObject171.bin"/><Relationship Id="rId12" Type="http://schemas.openxmlformats.org/officeDocument/2006/relationships/oleObject" Target="../embeddings/oleObject17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oleObject170.bin"/><Relationship Id="rId11" Type="http://schemas.openxmlformats.org/officeDocument/2006/relationships/oleObject" Target="../embeddings/oleObject175.bin"/><Relationship Id="rId5" Type="http://schemas.openxmlformats.org/officeDocument/2006/relationships/oleObject" Target="../embeddings/oleObject169.bin"/><Relationship Id="rId10" Type="http://schemas.openxmlformats.org/officeDocument/2006/relationships/oleObject" Target="../embeddings/oleObject174.bin"/><Relationship Id="rId4" Type="http://schemas.openxmlformats.org/officeDocument/2006/relationships/oleObject" Target="../embeddings/oleObject168.bin"/><Relationship Id="rId9" Type="http://schemas.openxmlformats.org/officeDocument/2006/relationships/oleObject" Target="../embeddings/oleObject17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12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11" Type="http://schemas.openxmlformats.org/officeDocument/2006/relationships/slide" Target="slide40.xml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2.bin"/><Relationship Id="rId3" Type="http://schemas.openxmlformats.org/officeDocument/2006/relationships/oleObject" Target="../embeddings/oleObject177.bin"/><Relationship Id="rId7" Type="http://schemas.openxmlformats.org/officeDocument/2006/relationships/oleObject" Target="../embeddings/oleObject18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7.vml"/><Relationship Id="rId6" Type="http://schemas.openxmlformats.org/officeDocument/2006/relationships/oleObject" Target="../embeddings/oleObject180.bin"/><Relationship Id="rId5" Type="http://schemas.openxmlformats.org/officeDocument/2006/relationships/oleObject" Target="../embeddings/oleObject179.bin"/><Relationship Id="rId4" Type="http://schemas.openxmlformats.org/officeDocument/2006/relationships/oleObject" Target="../embeddings/oleObject178.bin"/><Relationship Id="rId9" Type="http://schemas.openxmlformats.org/officeDocument/2006/relationships/slide" Target="slide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10" Type="http://schemas.openxmlformats.org/officeDocument/2006/relationships/oleObject" Target="../embeddings/oleObject48.bin"/><Relationship Id="rId4" Type="http://schemas.openxmlformats.org/officeDocument/2006/relationships/oleObject" Target="../embeddings/oleObject42.bin"/><Relationship Id="rId9" Type="http://schemas.openxmlformats.org/officeDocument/2006/relationships/oleObject" Target="../embeddings/oleObject4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3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103937"/>
          </a:xfrm>
        </p:spPr>
        <p:txBody>
          <a:bodyPr/>
          <a:lstStyle/>
          <a:p>
            <a:r>
              <a:rPr lang="ru-RU" sz="6600" dirty="0"/>
              <a:t>Методы решения иррациональных уравнений</a:t>
            </a:r>
            <a:br>
              <a:rPr lang="ru-RU" sz="6600" dirty="0"/>
            </a:b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Метод умножения на сопряженное выражение</a:t>
            </a:r>
          </a:p>
        </p:txBody>
      </p:sp>
      <p:grpSp>
        <p:nvGrpSpPr>
          <p:cNvPr id="172071" name="Group 39"/>
          <p:cNvGrpSpPr>
            <a:grpSpLocks/>
          </p:cNvGrpSpPr>
          <p:nvPr/>
        </p:nvGrpSpPr>
        <p:grpSpPr bwMode="auto">
          <a:xfrm>
            <a:off x="611188" y="1412875"/>
            <a:ext cx="4105275" cy="1127125"/>
            <a:chOff x="385" y="890"/>
            <a:chExt cx="2586" cy="710"/>
          </a:xfrm>
        </p:grpSpPr>
        <p:sp>
          <p:nvSpPr>
            <p:cNvPr id="172045" name="Rectangle 13"/>
            <p:cNvSpPr>
              <a:spLocks noChangeArrowheads="1"/>
            </p:cNvSpPr>
            <p:nvPr/>
          </p:nvSpPr>
          <p:spPr bwMode="auto">
            <a:xfrm>
              <a:off x="385" y="890"/>
              <a:ext cx="810" cy="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kumimoji="0" lang="en-US" sz="2400">
                  <a:cs typeface="Times New Roman" pitchFamily="18" charset="0"/>
                </a:rPr>
                <a:t>Пример.</a:t>
              </a:r>
              <a:endParaRPr kumimoji="0" lang="en-US" sz="2100"/>
            </a:p>
            <a:p>
              <a:pPr eaLnBrk="0" hangingPunct="0"/>
              <a:endParaRPr kumimoji="0" lang="en-US" sz="4400"/>
            </a:p>
          </p:txBody>
        </p:sp>
        <p:graphicFrame>
          <p:nvGraphicFramePr>
            <p:cNvPr id="172044" name="Object 12"/>
            <p:cNvGraphicFramePr>
              <a:graphicFrameLocks noChangeAspect="1"/>
            </p:cNvGraphicFramePr>
            <p:nvPr/>
          </p:nvGraphicFramePr>
          <p:xfrm>
            <a:off x="431" y="1179"/>
            <a:ext cx="2540" cy="317"/>
          </p:xfrm>
          <a:graphic>
            <a:graphicData uri="http://schemas.openxmlformats.org/presentationml/2006/ole">
              <p:oleObj spid="_x0000_s172044" name="Формула" r:id="rId3" imgW="2057400" imgH="254000" progId="Equation.3">
                <p:embed/>
              </p:oleObj>
            </a:graphicData>
          </a:graphic>
        </p:graphicFrame>
      </p:grpSp>
      <p:sp>
        <p:nvSpPr>
          <p:cNvPr id="172046" name="Rectangle 14"/>
          <p:cNvSpPr>
            <a:spLocks noChangeArrowheads="1"/>
          </p:cNvSpPr>
          <p:nvPr/>
        </p:nvSpPr>
        <p:spPr bwMode="auto">
          <a:xfrm>
            <a:off x="179388" y="1700213"/>
            <a:ext cx="684212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kumimoji="0" lang="en-US" sz="1200">
                <a:cs typeface="Times New Roman" pitchFamily="18" charset="0"/>
              </a:rPr>
              <a:t>     </a:t>
            </a:r>
            <a:r>
              <a:rPr kumimoji="0" lang="ru-RU" sz="1200"/>
              <a:t>     </a:t>
            </a:r>
            <a:r>
              <a:rPr kumimoji="0" lang="en-US" sz="2000">
                <a:cs typeface="Times New Roman" pitchFamily="18" charset="0"/>
              </a:rPr>
              <a:t>(1)</a:t>
            </a:r>
            <a:endParaRPr kumimoji="0" lang="en-US" sz="1900"/>
          </a:p>
          <a:p>
            <a:pPr eaLnBrk="0" hangingPunct="0"/>
            <a:r>
              <a:rPr kumimoji="0" lang="en-US" sz="2000">
                <a:cs typeface="Times New Roman" pitchFamily="18" charset="0"/>
              </a:rPr>
              <a:t>   </a:t>
            </a:r>
            <a:endParaRPr kumimoji="0" lang="en-US" sz="4000"/>
          </a:p>
        </p:txBody>
      </p:sp>
      <p:sp>
        <p:nvSpPr>
          <p:cNvPr id="172048" name="Rectangle 16"/>
          <p:cNvSpPr>
            <a:spLocks noChangeArrowheads="1"/>
          </p:cNvSpPr>
          <p:nvPr/>
        </p:nvSpPr>
        <p:spPr bwMode="auto">
          <a:xfrm>
            <a:off x="0" y="2692400"/>
            <a:ext cx="2270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en-US" sz="1200">
                <a:cs typeface="Times New Roman" pitchFamily="18" charset="0"/>
              </a:rPr>
              <a:t> </a:t>
            </a:r>
            <a:endParaRPr kumimoji="0" lang="en-US" sz="2400"/>
          </a:p>
        </p:txBody>
      </p:sp>
      <p:sp>
        <p:nvSpPr>
          <p:cNvPr id="172049" name="Rectangle 17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172073" name="Group 41"/>
          <p:cNvGrpSpPr>
            <a:grpSpLocks/>
          </p:cNvGrpSpPr>
          <p:nvPr/>
        </p:nvGrpSpPr>
        <p:grpSpPr bwMode="auto">
          <a:xfrm>
            <a:off x="684213" y="2492375"/>
            <a:ext cx="7993062" cy="1798638"/>
            <a:chOff x="431" y="1570"/>
            <a:chExt cx="5035" cy="1133"/>
          </a:xfrm>
        </p:grpSpPr>
        <p:grpSp>
          <p:nvGrpSpPr>
            <p:cNvPr id="172056" name="Group 24"/>
            <p:cNvGrpSpPr>
              <a:grpSpLocks/>
            </p:cNvGrpSpPr>
            <p:nvPr/>
          </p:nvGrpSpPr>
          <p:grpSpPr bwMode="auto">
            <a:xfrm>
              <a:off x="431" y="1570"/>
              <a:ext cx="5035" cy="344"/>
              <a:chOff x="431" y="1570"/>
              <a:chExt cx="5035" cy="344"/>
            </a:xfrm>
          </p:grpSpPr>
          <p:graphicFrame>
            <p:nvGraphicFramePr>
              <p:cNvPr id="172042" name="Object 10"/>
              <p:cNvGraphicFramePr>
                <a:graphicFrameLocks noChangeAspect="1"/>
              </p:cNvGraphicFramePr>
              <p:nvPr/>
            </p:nvGraphicFramePr>
            <p:xfrm>
              <a:off x="431" y="1570"/>
              <a:ext cx="2586" cy="344"/>
            </p:xfrm>
            <a:graphic>
              <a:graphicData uri="http://schemas.openxmlformats.org/presentationml/2006/ole">
                <p:oleObj spid="_x0000_s172042" name="Формула" r:id="rId4" imgW="2222500" imgH="292100" progId="Equation.3">
                  <p:embed/>
                </p:oleObj>
              </a:graphicData>
            </a:graphic>
          </p:graphicFrame>
          <p:graphicFrame>
            <p:nvGraphicFramePr>
              <p:cNvPr id="172041" name="Object 9"/>
              <p:cNvGraphicFramePr>
                <a:graphicFrameLocks noChangeAspect="1"/>
              </p:cNvGraphicFramePr>
              <p:nvPr/>
            </p:nvGraphicFramePr>
            <p:xfrm>
              <a:off x="3107" y="1570"/>
              <a:ext cx="2359" cy="330"/>
            </p:xfrm>
            <a:graphic>
              <a:graphicData uri="http://schemas.openxmlformats.org/presentationml/2006/ole">
                <p:oleObj spid="_x0000_s172041" name="Формула" r:id="rId5" imgW="1841500" imgH="254000" progId="Equation.3">
                  <p:embed/>
                </p:oleObj>
              </a:graphicData>
            </a:graphic>
          </p:graphicFrame>
        </p:grpSp>
        <p:grpSp>
          <p:nvGrpSpPr>
            <p:cNvPr id="172057" name="Group 25"/>
            <p:cNvGrpSpPr>
              <a:grpSpLocks/>
            </p:cNvGrpSpPr>
            <p:nvPr/>
          </p:nvGrpSpPr>
          <p:grpSpPr bwMode="auto">
            <a:xfrm>
              <a:off x="930" y="1979"/>
              <a:ext cx="2721" cy="724"/>
              <a:chOff x="930" y="1979"/>
              <a:chExt cx="2721" cy="724"/>
            </a:xfrm>
          </p:grpSpPr>
          <p:graphicFrame>
            <p:nvGraphicFramePr>
              <p:cNvPr id="172040" name="Object 8"/>
              <p:cNvGraphicFramePr>
                <a:graphicFrameLocks noChangeAspect="1"/>
              </p:cNvGraphicFramePr>
              <p:nvPr/>
            </p:nvGraphicFramePr>
            <p:xfrm>
              <a:off x="930" y="1979"/>
              <a:ext cx="2313" cy="324"/>
            </p:xfrm>
            <a:graphic>
              <a:graphicData uri="http://schemas.openxmlformats.org/presentationml/2006/ole">
                <p:oleObj spid="_x0000_s172040" name="Формула" r:id="rId6" imgW="1841500" imgH="254000" progId="Equation.3">
                  <p:embed/>
                </p:oleObj>
              </a:graphicData>
            </a:graphic>
          </p:graphicFrame>
          <p:sp>
            <p:nvSpPr>
              <p:cNvPr id="172050" name="Rectangle 18"/>
              <p:cNvSpPr>
                <a:spLocks noChangeArrowheads="1"/>
              </p:cNvSpPr>
              <p:nvPr/>
            </p:nvSpPr>
            <p:spPr bwMode="auto">
              <a:xfrm>
                <a:off x="3243" y="2069"/>
                <a:ext cx="408" cy="6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r>
                  <a:rPr kumimoji="0" lang="en-US" sz="1200">
                    <a:cs typeface="Times New Roman" pitchFamily="18" charset="0"/>
                  </a:rPr>
                  <a:t> </a:t>
                </a:r>
                <a:r>
                  <a:rPr kumimoji="0" lang="en-US" sz="2000">
                    <a:solidFill>
                      <a:srgbClr val="000000"/>
                    </a:solidFill>
                    <a:cs typeface="Times New Roman" pitchFamily="18" charset="0"/>
                  </a:rPr>
                  <a:t>= 7</a:t>
                </a:r>
                <a:endParaRPr kumimoji="0" lang="en-US" sz="1900">
                  <a:solidFill>
                    <a:srgbClr val="000000"/>
                  </a:solidFill>
                </a:endParaRPr>
              </a:p>
              <a:p>
                <a:pPr eaLnBrk="0" hangingPunct="0"/>
                <a:endParaRPr kumimoji="0" lang="en-US" sz="400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72075" name="Group 43"/>
          <p:cNvGrpSpPr>
            <a:grpSpLocks/>
          </p:cNvGrpSpPr>
          <p:nvPr/>
        </p:nvGrpSpPr>
        <p:grpSpPr bwMode="auto">
          <a:xfrm>
            <a:off x="3492500" y="4221163"/>
            <a:ext cx="2270125" cy="2058987"/>
            <a:chOff x="2154" y="2296"/>
            <a:chExt cx="1430" cy="1297"/>
          </a:xfrm>
        </p:grpSpPr>
        <p:grpSp>
          <p:nvGrpSpPr>
            <p:cNvPr id="172074" name="Group 42"/>
            <p:cNvGrpSpPr>
              <a:grpSpLocks/>
            </p:cNvGrpSpPr>
            <p:nvPr/>
          </p:nvGrpSpPr>
          <p:grpSpPr bwMode="auto">
            <a:xfrm>
              <a:off x="2154" y="2296"/>
              <a:ext cx="1406" cy="1079"/>
              <a:chOff x="2154" y="2296"/>
              <a:chExt cx="1406" cy="1079"/>
            </a:xfrm>
          </p:grpSpPr>
          <p:graphicFrame>
            <p:nvGraphicFramePr>
              <p:cNvPr id="172039" name="Object 7"/>
              <p:cNvGraphicFramePr>
                <a:graphicFrameLocks noChangeAspect="1"/>
              </p:cNvGraphicFramePr>
              <p:nvPr/>
            </p:nvGraphicFramePr>
            <p:xfrm>
              <a:off x="2154" y="2296"/>
              <a:ext cx="1406" cy="319"/>
            </p:xfrm>
            <a:graphic>
              <a:graphicData uri="http://schemas.openxmlformats.org/presentationml/2006/ole">
                <p:oleObj spid="_x0000_s172039" name="Формула" r:id="rId7" imgW="1129810" imgH="253890" progId="Equation.3">
                  <p:embed/>
                </p:oleObj>
              </a:graphicData>
            </a:graphic>
          </p:graphicFrame>
          <p:sp>
            <p:nvSpPr>
              <p:cNvPr id="172051" name="Rectangle 19"/>
              <p:cNvSpPr>
                <a:spLocks noChangeArrowheads="1"/>
              </p:cNvSpPr>
              <p:nvPr/>
            </p:nvSpPr>
            <p:spPr bwMode="auto">
              <a:xfrm>
                <a:off x="2154" y="2568"/>
                <a:ext cx="1322" cy="8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kumimoji="0" lang="en-US" sz="2000">
                    <a:solidFill>
                      <a:srgbClr val="000000"/>
                    </a:solidFill>
                    <a:cs typeface="Times New Roman" pitchFamily="18" charset="0"/>
                  </a:rPr>
                  <a:t>3х</a:t>
                </a:r>
                <a:r>
                  <a:rPr kumimoji="0" lang="en-US" sz="2000" baseline="30000">
                    <a:solidFill>
                      <a:srgbClr val="000000"/>
                    </a:solidFill>
                    <a:cs typeface="Times New Roman" pitchFamily="18" charset="0"/>
                  </a:rPr>
                  <a:t>2</a:t>
                </a:r>
                <a:r>
                  <a:rPr kumimoji="0" lang="en-US" sz="2000">
                    <a:solidFill>
                      <a:srgbClr val="000000"/>
                    </a:solidFill>
                    <a:cs typeface="Times New Roman" pitchFamily="18" charset="0"/>
                  </a:rPr>
                  <a:t> + 5х + 8 = 16</a:t>
                </a:r>
                <a:endParaRPr kumimoji="0" lang="en-US" sz="1900">
                  <a:solidFill>
                    <a:srgbClr val="000000"/>
                  </a:solidFill>
                </a:endParaRPr>
              </a:p>
              <a:p>
                <a:pPr eaLnBrk="0" hangingPunct="0"/>
                <a:r>
                  <a:rPr kumimoji="0" lang="en-US" sz="2000">
                    <a:solidFill>
                      <a:srgbClr val="000000"/>
                    </a:solidFill>
                    <a:cs typeface="Times New Roman" pitchFamily="18" charset="0"/>
                  </a:rPr>
                  <a:t>3х</a:t>
                </a:r>
                <a:r>
                  <a:rPr kumimoji="0" lang="en-US" sz="2000" baseline="30000">
                    <a:solidFill>
                      <a:srgbClr val="000000"/>
                    </a:solidFill>
                    <a:cs typeface="Times New Roman" pitchFamily="18" charset="0"/>
                  </a:rPr>
                  <a:t>2</a:t>
                </a:r>
                <a:r>
                  <a:rPr kumimoji="0" lang="en-US" sz="2000">
                    <a:solidFill>
                      <a:srgbClr val="000000"/>
                    </a:solidFill>
                    <a:cs typeface="Times New Roman" pitchFamily="18" charset="0"/>
                  </a:rPr>
                  <a:t> + 5х – 8 = 0</a:t>
                </a:r>
                <a:endParaRPr kumimoji="0" lang="en-US" sz="1900">
                  <a:solidFill>
                    <a:srgbClr val="000000"/>
                  </a:solidFill>
                </a:endParaRPr>
              </a:p>
              <a:p>
                <a:pPr eaLnBrk="0" hangingPunct="0"/>
                <a:endParaRPr kumimoji="0" lang="ru-RU" sz="1000">
                  <a:solidFill>
                    <a:srgbClr val="000000"/>
                  </a:solidFill>
                  <a:cs typeface="Times New Roman" pitchFamily="18" charset="0"/>
                </a:endParaRPr>
              </a:p>
              <a:p>
                <a:pPr eaLnBrk="0" hangingPunct="0"/>
                <a:endParaRPr kumimoji="0" lang="ru-RU" sz="800">
                  <a:solidFill>
                    <a:srgbClr val="000000"/>
                  </a:solidFill>
                  <a:cs typeface="Times New Roman" pitchFamily="18" charset="0"/>
                </a:endParaRPr>
              </a:p>
              <a:p>
                <a:pPr eaLnBrk="0" hangingPunct="0"/>
                <a:r>
                  <a:rPr kumimoji="0" lang="en-US" sz="2000">
                    <a:solidFill>
                      <a:srgbClr val="000000"/>
                    </a:solidFill>
                    <a:cs typeface="Times New Roman" pitchFamily="18" charset="0"/>
                  </a:rPr>
                  <a:t>х</a:t>
                </a:r>
                <a:r>
                  <a:rPr kumimoji="0" lang="en-US" sz="2000" baseline="-30000">
                    <a:solidFill>
                      <a:srgbClr val="000000"/>
                    </a:solidFill>
                    <a:cs typeface="Times New Roman" pitchFamily="18" charset="0"/>
                  </a:rPr>
                  <a:t>1</a:t>
                </a:r>
                <a:r>
                  <a:rPr kumimoji="0" lang="en-US" sz="2000">
                    <a:solidFill>
                      <a:srgbClr val="000000"/>
                    </a:solidFill>
                    <a:cs typeface="Times New Roman" pitchFamily="18" charset="0"/>
                  </a:rPr>
                  <a:t> = </a:t>
                </a:r>
                <a:endParaRPr kumimoji="0" lang="en-US" sz="4000">
                  <a:solidFill>
                    <a:srgbClr val="000000"/>
                  </a:solidFill>
                </a:endParaRPr>
              </a:p>
            </p:txBody>
          </p:sp>
        </p:grpSp>
        <p:graphicFrame>
          <p:nvGraphicFramePr>
            <p:cNvPr id="172038" name="Object 6"/>
            <p:cNvGraphicFramePr>
              <a:graphicFrameLocks noChangeAspect="1"/>
            </p:cNvGraphicFramePr>
            <p:nvPr/>
          </p:nvGraphicFramePr>
          <p:xfrm>
            <a:off x="2517" y="2976"/>
            <a:ext cx="300" cy="454"/>
          </p:xfrm>
          <a:graphic>
            <a:graphicData uri="http://schemas.openxmlformats.org/presentationml/2006/ole">
              <p:oleObj spid="_x0000_s172038" name="Формула" r:id="rId8" imgW="253890" imgH="393529" progId="Equation.3">
                <p:embed/>
              </p:oleObj>
            </a:graphicData>
          </a:graphic>
        </p:graphicFrame>
        <p:sp>
          <p:nvSpPr>
            <p:cNvPr id="172052" name="Rectangle 20"/>
            <p:cNvSpPr>
              <a:spLocks noChangeArrowheads="1"/>
            </p:cNvSpPr>
            <p:nvPr/>
          </p:nvSpPr>
          <p:spPr bwMode="auto">
            <a:xfrm>
              <a:off x="2925" y="3113"/>
              <a:ext cx="659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kumimoji="0" lang="en-US" sz="1200">
                  <a:cs typeface="Times New Roman" pitchFamily="18" charset="0"/>
                </a:rPr>
                <a:t>     </a:t>
              </a:r>
              <a:r>
                <a:rPr kumimoji="0" lang="en-US" sz="2000">
                  <a:solidFill>
                    <a:srgbClr val="000000"/>
                  </a:solidFill>
                  <a:cs typeface="Times New Roman" pitchFamily="18" charset="0"/>
                </a:rPr>
                <a:t>х</a:t>
              </a:r>
              <a:r>
                <a:rPr kumimoji="0" lang="en-US" sz="2000" baseline="-30000">
                  <a:solidFill>
                    <a:srgbClr val="000000"/>
                  </a:solidFill>
                  <a:cs typeface="Times New Roman" pitchFamily="18" charset="0"/>
                </a:rPr>
                <a:t>2</a:t>
              </a:r>
              <a:r>
                <a:rPr kumimoji="0" lang="en-US" sz="2000">
                  <a:solidFill>
                    <a:srgbClr val="000000"/>
                  </a:solidFill>
                  <a:cs typeface="Times New Roman" pitchFamily="18" charset="0"/>
                </a:rPr>
                <a:t> = 1</a:t>
              </a:r>
              <a:endParaRPr kumimoji="0" lang="en-US" sz="1900">
                <a:solidFill>
                  <a:srgbClr val="000000"/>
                </a:solidFill>
              </a:endParaRPr>
            </a:p>
            <a:p>
              <a:pPr eaLnBrk="0" hangingPunct="0"/>
              <a:endParaRPr kumimoji="0" lang="en-US" sz="2400"/>
            </a:p>
          </p:txBody>
        </p:sp>
      </p:grpSp>
      <p:grpSp>
        <p:nvGrpSpPr>
          <p:cNvPr id="172059" name="Group 27"/>
          <p:cNvGrpSpPr>
            <a:grpSpLocks/>
          </p:cNvGrpSpPr>
          <p:nvPr/>
        </p:nvGrpSpPr>
        <p:grpSpPr bwMode="auto">
          <a:xfrm>
            <a:off x="323850" y="6021388"/>
            <a:ext cx="2260600" cy="677862"/>
            <a:chOff x="204" y="3612"/>
            <a:chExt cx="1424" cy="427"/>
          </a:xfrm>
        </p:grpSpPr>
        <p:graphicFrame>
          <p:nvGraphicFramePr>
            <p:cNvPr id="172037" name="Object 5"/>
            <p:cNvGraphicFramePr>
              <a:graphicFrameLocks noChangeAspect="1"/>
            </p:cNvGraphicFramePr>
            <p:nvPr/>
          </p:nvGraphicFramePr>
          <p:xfrm>
            <a:off x="1066" y="3612"/>
            <a:ext cx="282" cy="427"/>
          </p:xfrm>
          <a:graphic>
            <a:graphicData uri="http://schemas.openxmlformats.org/presentationml/2006/ole">
              <p:oleObj spid="_x0000_s172037" name="Формула" r:id="rId9" imgW="253890" imgH="393529" progId="Equation.3">
                <p:embed/>
              </p:oleObj>
            </a:graphicData>
          </a:graphic>
        </p:graphicFrame>
        <p:sp>
          <p:nvSpPr>
            <p:cNvPr id="172053" name="Rectangle 21"/>
            <p:cNvSpPr>
              <a:spLocks noChangeArrowheads="1"/>
            </p:cNvSpPr>
            <p:nvPr/>
          </p:nvSpPr>
          <p:spPr bwMode="auto">
            <a:xfrm>
              <a:off x="1247" y="3702"/>
              <a:ext cx="38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kumimoji="0" lang="en-US" sz="2000">
                  <a:solidFill>
                    <a:srgbClr val="000000"/>
                  </a:solidFill>
                  <a:cs typeface="Times New Roman" pitchFamily="18" charset="0"/>
                </a:rPr>
                <a:t>;  1.</a:t>
              </a:r>
              <a:endParaRPr kumimoji="0" lang="en-US" sz="4000">
                <a:solidFill>
                  <a:srgbClr val="000000"/>
                </a:solidFill>
              </a:endParaRPr>
            </a:p>
          </p:txBody>
        </p:sp>
        <p:sp>
          <p:nvSpPr>
            <p:cNvPr id="172055" name="Text Box 23"/>
            <p:cNvSpPr txBox="1">
              <a:spLocks noChangeArrowheads="1"/>
            </p:cNvSpPr>
            <p:nvPr/>
          </p:nvSpPr>
          <p:spPr bwMode="auto">
            <a:xfrm>
              <a:off x="204" y="3702"/>
              <a:ext cx="7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ru-RU" sz="2400"/>
                <a:t>Ответ:</a:t>
              </a:r>
            </a:p>
          </p:txBody>
        </p:sp>
      </p:grpSp>
      <p:grpSp>
        <p:nvGrpSpPr>
          <p:cNvPr id="172066" name="Group 34"/>
          <p:cNvGrpSpPr>
            <a:grpSpLocks/>
          </p:cNvGrpSpPr>
          <p:nvPr/>
        </p:nvGrpSpPr>
        <p:grpSpPr bwMode="auto">
          <a:xfrm>
            <a:off x="323850" y="5805488"/>
            <a:ext cx="7126288" cy="396875"/>
            <a:chOff x="204" y="3385"/>
            <a:chExt cx="4489" cy="250"/>
          </a:xfrm>
        </p:grpSpPr>
        <p:sp>
          <p:nvSpPr>
            <p:cNvPr id="172060" name="Text Box 28"/>
            <p:cNvSpPr txBox="1">
              <a:spLocks noChangeArrowheads="1"/>
            </p:cNvSpPr>
            <p:nvPr/>
          </p:nvSpPr>
          <p:spPr bwMode="auto">
            <a:xfrm>
              <a:off x="204" y="3385"/>
              <a:ext cx="222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/>
                <a:t>Проверкой убеждаемся, что </a:t>
              </a:r>
            </a:p>
          </p:txBody>
        </p:sp>
        <p:sp>
          <p:nvSpPr>
            <p:cNvPr id="172063" name="Rectangle 31"/>
            <p:cNvSpPr>
              <a:spLocks noChangeArrowheads="1"/>
            </p:cNvSpPr>
            <p:nvPr/>
          </p:nvSpPr>
          <p:spPr bwMode="auto">
            <a:xfrm>
              <a:off x="2472" y="3385"/>
              <a:ext cx="4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kumimoji="0" lang="en-US" sz="2000">
                  <a:cs typeface="Times New Roman" pitchFamily="18" charset="0"/>
                </a:rPr>
                <a:t>х</a:t>
              </a:r>
              <a:r>
                <a:rPr kumimoji="0" lang="en-US" sz="2000" baseline="-30000">
                  <a:cs typeface="Times New Roman" pitchFamily="18" charset="0"/>
                </a:rPr>
                <a:t>1</a:t>
              </a:r>
              <a:r>
                <a:rPr kumimoji="0" lang="en-US" sz="2000">
                  <a:cs typeface="Times New Roman" pitchFamily="18" charset="0"/>
                </a:rPr>
                <a:t> </a:t>
              </a:r>
              <a:r>
                <a:rPr kumimoji="0" lang="ru-RU" sz="2000"/>
                <a:t>,</a:t>
              </a:r>
              <a:r>
                <a:rPr kumimoji="0" lang="en-US" sz="2000">
                  <a:cs typeface="Times New Roman" pitchFamily="18" charset="0"/>
                </a:rPr>
                <a:t> </a:t>
              </a:r>
              <a:endParaRPr kumimoji="0" lang="en-US" sz="4000"/>
            </a:p>
          </p:txBody>
        </p:sp>
        <p:sp>
          <p:nvSpPr>
            <p:cNvPr id="172064" name="Rectangle 32"/>
            <p:cNvSpPr>
              <a:spLocks noChangeArrowheads="1"/>
            </p:cNvSpPr>
            <p:nvPr/>
          </p:nvSpPr>
          <p:spPr bwMode="auto">
            <a:xfrm>
              <a:off x="2653" y="3385"/>
              <a:ext cx="43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kumimoji="0" lang="en-US" sz="1200">
                  <a:cs typeface="Times New Roman" pitchFamily="18" charset="0"/>
                </a:rPr>
                <a:t>     </a:t>
              </a:r>
              <a:r>
                <a:rPr kumimoji="0" lang="en-US" sz="2000">
                  <a:cs typeface="Times New Roman" pitchFamily="18" charset="0"/>
                </a:rPr>
                <a:t>х</a:t>
              </a:r>
              <a:r>
                <a:rPr kumimoji="0" lang="en-US" sz="2000" baseline="-30000">
                  <a:cs typeface="Times New Roman" pitchFamily="18" charset="0"/>
                </a:rPr>
                <a:t>2</a:t>
              </a:r>
              <a:r>
                <a:rPr kumimoji="0" lang="en-US" sz="2000">
                  <a:cs typeface="Times New Roman" pitchFamily="18" charset="0"/>
                </a:rPr>
                <a:t> </a:t>
              </a:r>
              <a:endParaRPr kumimoji="0" lang="en-US" sz="4000"/>
            </a:p>
          </p:txBody>
        </p:sp>
        <p:sp>
          <p:nvSpPr>
            <p:cNvPr id="172065" name="Text Box 33"/>
            <p:cNvSpPr txBox="1">
              <a:spLocks noChangeArrowheads="1"/>
            </p:cNvSpPr>
            <p:nvPr/>
          </p:nvSpPr>
          <p:spPr bwMode="auto">
            <a:xfrm>
              <a:off x="3061" y="3385"/>
              <a:ext cx="16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/>
                <a:t>- корни уравнения</a:t>
              </a:r>
              <a:r>
                <a:rPr lang="ru-RU"/>
                <a:t>.</a:t>
              </a:r>
            </a:p>
          </p:txBody>
        </p:sp>
      </p:grpSp>
      <p:grpSp>
        <p:nvGrpSpPr>
          <p:cNvPr id="172072" name="Group 40"/>
          <p:cNvGrpSpPr>
            <a:grpSpLocks/>
          </p:cNvGrpSpPr>
          <p:nvPr/>
        </p:nvGrpSpPr>
        <p:grpSpPr bwMode="auto">
          <a:xfrm>
            <a:off x="4787900" y="1773238"/>
            <a:ext cx="4156075" cy="579437"/>
            <a:chOff x="3016" y="1117"/>
            <a:chExt cx="2618" cy="365"/>
          </a:xfrm>
        </p:grpSpPr>
        <p:sp>
          <p:nvSpPr>
            <p:cNvPr id="172054" name="Text Box 22"/>
            <p:cNvSpPr txBox="1">
              <a:spLocks noChangeArrowheads="1"/>
            </p:cNvSpPr>
            <p:nvPr/>
          </p:nvSpPr>
          <p:spPr bwMode="auto">
            <a:xfrm>
              <a:off x="3016" y="1117"/>
              <a:ext cx="45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sz="3200"/>
                <a:t>| .</a:t>
              </a:r>
              <a:r>
                <a:rPr kumimoji="0" lang="en-US" sz="2400"/>
                <a:t> </a:t>
              </a:r>
              <a:endParaRPr kumimoji="0" lang="ru-RU" sz="2400"/>
            </a:p>
          </p:txBody>
        </p:sp>
        <p:grpSp>
          <p:nvGrpSpPr>
            <p:cNvPr id="172070" name="Group 38"/>
            <p:cNvGrpSpPr>
              <a:grpSpLocks/>
            </p:cNvGrpSpPr>
            <p:nvPr/>
          </p:nvGrpSpPr>
          <p:grpSpPr bwMode="auto">
            <a:xfrm>
              <a:off x="3334" y="1181"/>
              <a:ext cx="2300" cy="285"/>
              <a:chOff x="3334" y="1181"/>
              <a:chExt cx="2300" cy="285"/>
            </a:xfrm>
          </p:grpSpPr>
          <p:sp>
            <p:nvSpPr>
              <p:cNvPr id="172068" name="Rectangle 36"/>
              <p:cNvSpPr>
                <a:spLocks noChangeArrowheads="1"/>
              </p:cNvSpPr>
              <p:nvPr/>
            </p:nvSpPr>
            <p:spPr bwMode="auto">
              <a:xfrm>
                <a:off x="3334" y="1216"/>
                <a:ext cx="16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kumimoji="0" lang="en-US" sz="2000">
                    <a:solidFill>
                      <a:srgbClr val="000000"/>
                    </a:solidFill>
                    <a:cs typeface="Times New Roman" pitchFamily="18" charset="0"/>
                  </a:rPr>
                  <a:t>(</a:t>
                </a:r>
                <a:endParaRPr kumimoji="0" lang="en-US" sz="400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172067" name="Object 35"/>
              <p:cNvGraphicFramePr>
                <a:graphicFrameLocks noChangeAspect="1"/>
              </p:cNvGraphicFramePr>
              <p:nvPr/>
            </p:nvGraphicFramePr>
            <p:xfrm>
              <a:off x="3470" y="1181"/>
              <a:ext cx="1995" cy="279"/>
            </p:xfrm>
            <a:graphic>
              <a:graphicData uri="http://schemas.openxmlformats.org/presentationml/2006/ole">
                <p:oleObj spid="_x0000_s172067" name="Формула" r:id="rId10" imgW="1841500" imgH="254000" progId="Equation.3">
                  <p:embed/>
                </p:oleObj>
              </a:graphicData>
            </a:graphic>
          </p:graphicFrame>
          <p:sp>
            <p:nvSpPr>
              <p:cNvPr id="172069" name="Rectangle 37"/>
              <p:cNvSpPr>
                <a:spLocks noChangeArrowheads="1"/>
              </p:cNvSpPr>
              <p:nvPr/>
            </p:nvSpPr>
            <p:spPr bwMode="auto">
              <a:xfrm>
                <a:off x="5465" y="1216"/>
                <a:ext cx="16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kumimoji="0" lang="en-US" sz="2000">
                    <a:solidFill>
                      <a:srgbClr val="000000"/>
                    </a:solidFill>
                    <a:cs typeface="Times New Roman" pitchFamily="18" charset="0"/>
                  </a:rPr>
                  <a:t>)</a:t>
                </a:r>
                <a:endParaRPr kumimoji="0" lang="en-US" sz="40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72076" name="Text Box 44"/>
          <p:cNvSpPr txBox="1">
            <a:spLocks noChangeArrowheads="1"/>
          </p:cNvSpPr>
          <p:nvPr/>
        </p:nvSpPr>
        <p:spPr bwMode="auto">
          <a:xfrm>
            <a:off x="395288" y="3716338"/>
            <a:ext cx="194468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Сложим данное уравнение с уравнением (1), получим:</a:t>
            </a:r>
          </a:p>
        </p:txBody>
      </p:sp>
      <p:sp>
        <p:nvSpPr>
          <p:cNvPr id="172078" name="Rectangle 46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72077" name="Object 45"/>
          <p:cNvGraphicFramePr>
            <a:graphicFrameLocks noChangeAspect="1"/>
          </p:cNvGraphicFramePr>
          <p:nvPr/>
        </p:nvGraphicFramePr>
        <p:xfrm>
          <a:off x="3419475" y="3644900"/>
          <a:ext cx="2449513" cy="520700"/>
        </p:xfrm>
        <a:graphic>
          <a:graphicData uri="http://schemas.openxmlformats.org/presentationml/2006/ole">
            <p:oleObj spid="_x0000_s172077" name="Формула" r:id="rId11" imgW="1205977" imgH="253890" progId="Equation.3">
              <p:embed/>
            </p:oleObj>
          </a:graphicData>
        </a:graphic>
      </p:graphicFrame>
      <p:sp>
        <p:nvSpPr>
          <p:cNvPr id="172079" name="Rectangle 47"/>
          <p:cNvSpPr>
            <a:spLocks noChangeArrowheads="1"/>
          </p:cNvSpPr>
          <p:nvPr/>
        </p:nvSpPr>
        <p:spPr bwMode="auto">
          <a:xfrm>
            <a:off x="6227763" y="3644900"/>
            <a:ext cx="1079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0" lang="en-US" sz="3200"/>
              <a:t>| </a:t>
            </a:r>
            <a:r>
              <a:rPr kumimoji="0" lang="ru-RU" sz="3200"/>
              <a:t>: </a:t>
            </a:r>
            <a:r>
              <a:rPr kumimoji="0" lang="ru-RU" sz="2400">
                <a:solidFill>
                  <a:srgbClr val="000000"/>
                </a:solidFill>
              </a:rPr>
              <a:t>2</a:t>
            </a:r>
            <a:r>
              <a:rPr kumimoji="0" lang="ru-RU" sz="32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2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2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7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7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20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72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72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2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2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2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2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2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72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2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2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720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46" grpId="0"/>
      <p:bldP spid="17207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Метод замены иррациональных уравнений системой рациональных уравнений</a:t>
            </a:r>
          </a:p>
        </p:txBody>
      </p:sp>
      <p:graphicFrame>
        <p:nvGraphicFramePr>
          <p:cNvPr id="174108" name="Object 28"/>
          <p:cNvGraphicFramePr>
            <a:graphicFrameLocks noGrp="1" noChangeAspect="1"/>
          </p:cNvGraphicFramePr>
          <p:nvPr>
            <p:ph sz="half" idx="1"/>
          </p:nvPr>
        </p:nvGraphicFramePr>
        <p:xfrm>
          <a:off x="4932363" y="2924175"/>
          <a:ext cx="1655762" cy="1031875"/>
        </p:xfrm>
        <a:graphic>
          <a:graphicData uri="http://schemas.openxmlformats.org/presentationml/2006/ole">
            <p:oleObj spid="_x0000_s174108" name="Формула" r:id="rId3" imgW="774360" imgH="482400" progId="Equation.3">
              <p:embed/>
            </p:oleObj>
          </a:graphicData>
        </a:graphic>
      </p:graphicFrame>
      <p:graphicFrame>
        <p:nvGraphicFramePr>
          <p:cNvPr id="174110" name="Object 30"/>
          <p:cNvGraphicFramePr>
            <a:graphicFrameLocks noGrp="1" noChangeAspect="1"/>
          </p:cNvGraphicFramePr>
          <p:nvPr>
            <p:ph sz="half" idx="2"/>
          </p:nvPr>
        </p:nvGraphicFramePr>
        <p:xfrm>
          <a:off x="6877050" y="2924175"/>
          <a:ext cx="1584325" cy="987425"/>
        </p:xfrm>
        <a:graphic>
          <a:graphicData uri="http://schemas.openxmlformats.org/presentationml/2006/ole">
            <p:oleObj spid="_x0000_s174110" name="Формула" r:id="rId4" imgW="774360" imgH="482400" progId="Equation.3">
              <p:embed/>
            </p:oleObj>
          </a:graphicData>
        </a:graphic>
      </p:graphicFrame>
      <p:grpSp>
        <p:nvGrpSpPr>
          <p:cNvPr id="174106" name="Group 26"/>
          <p:cNvGrpSpPr>
            <a:grpSpLocks/>
          </p:cNvGrpSpPr>
          <p:nvPr/>
        </p:nvGrpSpPr>
        <p:grpSpPr bwMode="auto">
          <a:xfrm>
            <a:off x="250825" y="1773238"/>
            <a:ext cx="5618163" cy="1127125"/>
            <a:chOff x="158" y="1117"/>
            <a:chExt cx="3539" cy="710"/>
          </a:xfrm>
        </p:grpSpPr>
        <p:sp>
          <p:nvSpPr>
            <p:cNvPr id="174094" name="Rectangle 14"/>
            <p:cNvSpPr>
              <a:spLocks noChangeArrowheads="1"/>
            </p:cNvSpPr>
            <p:nvPr/>
          </p:nvSpPr>
          <p:spPr bwMode="auto">
            <a:xfrm>
              <a:off x="158" y="1117"/>
              <a:ext cx="970" cy="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kumimoji="0" lang="en-US" sz="2400">
                  <a:cs typeface="Times New Roman" pitchFamily="18" charset="0"/>
                </a:rPr>
                <a:t>Пример 1.</a:t>
              </a:r>
              <a:endParaRPr kumimoji="0" lang="en-US" sz="2100"/>
            </a:p>
            <a:p>
              <a:pPr eaLnBrk="0" hangingPunct="0"/>
              <a:endParaRPr kumimoji="0" lang="en-US" sz="4400"/>
            </a:p>
          </p:txBody>
        </p:sp>
        <p:graphicFrame>
          <p:nvGraphicFramePr>
            <p:cNvPr id="174093" name="Object 13"/>
            <p:cNvGraphicFramePr>
              <a:graphicFrameLocks noChangeAspect="1"/>
            </p:cNvGraphicFramePr>
            <p:nvPr/>
          </p:nvGraphicFramePr>
          <p:xfrm>
            <a:off x="1837" y="1162"/>
            <a:ext cx="1860" cy="322"/>
          </p:xfrm>
          <a:graphic>
            <a:graphicData uri="http://schemas.openxmlformats.org/presentationml/2006/ole">
              <p:oleObj spid="_x0000_s174093" name="Формула" r:id="rId5" imgW="1320800" imgH="228600" progId="Equation.3">
                <p:embed/>
              </p:oleObj>
            </a:graphicData>
          </a:graphic>
        </p:graphicFrame>
      </p:grpSp>
      <p:sp>
        <p:nvSpPr>
          <p:cNvPr id="174095" name="Rectangle 15"/>
          <p:cNvSpPr>
            <a:spLocks noChangeArrowheads="1"/>
          </p:cNvSpPr>
          <p:nvPr/>
        </p:nvSpPr>
        <p:spPr bwMode="auto">
          <a:xfrm>
            <a:off x="0" y="6207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74092" name="Object 12"/>
          <p:cNvGraphicFramePr>
            <a:graphicFrameLocks noChangeAspect="1"/>
          </p:cNvGraphicFramePr>
          <p:nvPr/>
        </p:nvGraphicFramePr>
        <p:xfrm>
          <a:off x="179388" y="2420938"/>
          <a:ext cx="2405062" cy="1708150"/>
        </p:xfrm>
        <a:graphic>
          <a:graphicData uri="http://schemas.openxmlformats.org/presentationml/2006/ole">
            <p:oleObj spid="_x0000_s174092" name="Формула" r:id="rId6" imgW="1181100" imgH="838200" progId="Equation.3">
              <p:embed/>
            </p:oleObj>
          </a:graphicData>
        </a:graphic>
      </p:graphicFrame>
      <p:sp>
        <p:nvSpPr>
          <p:cNvPr id="174096" name="Rectangle 16"/>
          <p:cNvSpPr>
            <a:spLocks noChangeArrowheads="1"/>
          </p:cNvSpPr>
          <p:nvPr/>
        </p:nvSpPr>
        <p:spPr bwMode="auto">
          <a:xfrm>
            <a:off x="0" y="1439863"/>
            <a:ext cx="5270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en-US" sz="1200">
                <a:cs typeface="Times New Roman" pitchFamily="18" charset="0"/>
              </a:rPr>
              <a:t>        </a:t>
            </a:r>
            <a:endParaRPr kumimoji="0" lang="en-US" sz="2400"/>
          </a:p>
        </p:txBody>
      </p:sp>
      <p:sp>
        <p:nvSpPr>
          <p:cNvPr id="174097" name="Rectangle 17"/>
          <p:cNvSpPr>
            <a:spLocks noChangeArrowheads="1"/>
          </p:cNvSpPr>
          <p:nvPr/>
        </p:nvSpPr>
        <p:spPr bwMode="auto">
          <a:xfrm>
            <a:off x="0" y="2505075"/>
            <a:ext cx="355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en-US" sz="1200">
                <a:cs typeface="Times New Roman" pitchFamily="18" charset="0"/>
              </a:rPr>
              <a:t>    </a:t>
            </a:r>
            <a:endParaRPr kumimoji="0" lang="en-US" sz="2400"/>
          </a:p>
        </p:txBody>
      </p:sp>
      <p:sp>
        <p:nvSpPr>
          <p:cNvPr id="174098" name="Rectangle 18"/>
          <p:cNvSpPr>
            <a:spLocks noChangeArrowheads="1"/>
          </p:cNvSpPr>
          <p:nvPr/>
        </p:nvSpPr>
        <p:spPr bwMode="auto">
          <a:xfrm>
            <a:off x="0" y="3265488"/>
            <a:ext cx="3984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en-US" sz="1200">
                <a:cs typeface="Times New Roman" pitchFamily="18" charset="0"/>
              </a:rPr>
              <a:t>     </a:t>
            </a:r>
            <a:endParaRPr kumimoji="0" lang="en-US" sz="2400"/>
          </a:p>
        </p:txBody>
      </p:sp>
      <p:graphicFrame>
        <p:nvGraphicFramePr>
          <p:cNvPr id="174089" name="Object 9"/>
          <p:cNvGraphicFramePr>
            <a:graphicFrameLocks noChangeAspect="1"/>
          </p:cNvGraphicFramePr>
          <p:nvPr/>
        </p:nvGraphicFramePr>
        <p:xfrm>
          <a:off x="0" y="3540125"/>
          <a:ext cx="114300" cy="219075"/>
        </p:xfrm>
        <a:graphic>
          <a:graphicData uri="http://schemas.openxmlformats.org/presentationml/2006/ole">
            <p:oleObj spid="_x0000_s174089" name="Формула" r:id="rId7" imgW="114151" imgH="215619" progId="Equation.3">
              <p:embed/>
            </p:oleObj>
          </a:graphicData>
        </a:graphic>
      </p:graphicFrame>
      <p:graphicFrame>
        <p:nvGraphicFramePr>
          <p:cNvPr id="174091" name="Object 11"/>
          <p:cNvGraphicFramePr>
            <a:graphicFrameLocks noChangeAspect="1"/>
          </p:cNvGraphicFramePr>
          <p:nvPr/>
        </p:nvGraphicFramePr>
        <p:xfrm>
          <a:off x="2843213" y="2492375"/>
          <a:ext cx="1711325" cy="1597025"/>
        </p:xfrm>
        <a:graphic>
          <a:graphicData uri="http://schemas.openxmlformats.org/presentationml/2006/ole">
            <p:oleObj spid="_x0000_s174091" name="Формула" r:id="rId8" imgW="850900" imgH="787400" progId="Equation.3">
              <p:embed/>
            </p:oleObj>
          </a:graphicData>
        </a:graphic>
      </p:graphicFrame>
      <p:sp>
        <p:nvSpPr>
          <p:cNvPr id="174100" name="Rectangle 20"/>
          <p:cNvSpPr>
            <a:spLocks noChangeArrowheads="1"/>
          </p:cNvSpPr>
          <p:nvPr/>
        </p:nvSpPr>
        <p:spPr bwMode="auto">
          <a:xfrm>
            <a:off x="1979613" y="4005263"/>
            <a:ext cx="490855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kumimoji="0" lang="en-US" sz="2000">
                <a:solidFill>
                  <a:srgbClr val="000000"/>
                </a:solidFill>
                <a:cs typeface="Times New Roman" pitchFamily="18" charset="0"/>
              </a:rPr>
              <a:t>a</a:t>
            </a:r>
            <a:r>
              <a:rPr kumimoji="0" lang="en-US" sz="2000" baseline="30000">
                <a:solidFill>
                  <a:srgbClr val="000000"/>
                </a:solidFill>
                <a:cs typeface="Times New Roman" pitchFamily="18" charset="0"/>
              </a:rPr>
              <a:t>3</a:t>
            </a:r>
            <a:r>
              <a:rPr kumimoji="0" lang="en-US" sz="2000">
                <a:solidFill>
                  <a:srgbClr val="000000"/>
                </a:solidFill>
                <a:cs typeface="Times New Roman" pitchFamily="18" charset="0"/>
              </a:rPr>
              <a:t> + 1 – 2a + a</a:t>
            </a:r>
            <a:r>
              <a:rPr kumimoji="0" lang="en-US" sz="2000" baseline="3000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kumimoji="0" lang="en-US" sz="2000">
                <a:solidFill>
                  <a:srgbClr val="000000"/>
                </a:solidFill>
                <a:cs typeface="Times New Roman" pitchFamily="18" charset="0"/>
              </a:rPr>
              <a:t> = 1</a:t>
            </a:r>
            <a:endParaRPr kumimoji="0" lang="en-US" sz="1900">
              <a:solidFill>
                <a:srgbClr val="000000"/>
              </a:solidFill>
            </a:endParaRPr>
          </a:p>
          <a:p>
            <a:pPr eaLnBrk="0" hangingPunct="0"/>
            <a:r>
              <a:rPr kumimoji="0" lang="en-US" sz="2000">
                <a:solidFill>
                  <a:srgbClr val="000000"/>
                </a:solidFill>
                <a:cs typeface="Times New Roman" pitchFamily="18" charset="0"/>
              </a:rPr>
              <a:t>a</a:t>
            </a:r>
            <a:r>
              <a:rPr kumimoji="0" lang="en-US" sz="2000" baseline="30000">
                <a:solidFill>
                  <a:srgbClr val="000000"/>
                </a:solidFill>
                <a:cs typeface="Times New Roman" pitchFamily="18" charset="0"/>
              </a:rPr>
              <a:t>3</a:t>
            </a:r>
            <a:r>
              <a:rPr kumimoji="0" lang="en-US" sz="2000">
                <a:solidFill>
                  <a:srgbClr val="000000"/>
                </a:solidFill>
                <a:cs typeface="Times New Roman" pitchFamily="18" charset="0"/>
              </a:rPr>
              <a:t> + a</a:t>
            </a:r>
            <a:r>
              <a:rPr kumimoji="0" lang="en-US" sz="2000" baseline="3000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kumimoji="0" lang="en-US" sz="2000">
                <a:solidFill>
                  <a:srgbClr val="000000"/>
                </a:solidFill>
                <a:cs typeface="Times New Roman" pitchFamily="18" charset="0"/>
              </a:rPr>
              <a:t> – 2a = 0</a:t>
            </a:r>
            <a:endParaRPr kumimoji="0" lang="en-US" sz="1900">
              <a:solidFill>
                <a:srgbClr val="000000"/>
              </a:solidFill>
            </a:endParaRPr>
          </a:p>
          <a:p>
            <a:pPr eaLnBrk="0" hangingPunct="0"/>
            <a:r>
              <a:rPr kumimoji="0" lang="en-US" sz="2000">
                <a:solidFill>
                  <a:srgbClr val="000000"/>
                </a:solidFill>
                <a:cs typeface="Times New Roman" pitchFamily="18" charset="0"/>
              </a:rPr>
              <a:t>a</a:t>
            </a:r>
            <a:r>
              <a:rPr kumimoji="0" lang="en-US" sz="2000" baseline="-3000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kumimoji="0" lang="en-US" sz="2000">
                <a:solidFill>
                  <a:srgbClr val="000000"/>
                </a:solidFill>
                <a:cs typeface="Times New Roman" pitchFamily="18" charset="0"/>
              </a:rPr>
              <a:t> = 0                     a</a:t>
            </a:r>
            <a:r>
              <a:rPr kumimoji="0" lang="en-US" sz="2000" baseline="-3000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kumimoji="0" lang="en-US" sz="2000">
                <a:solidFill>
                  <a:srgbClr val="000000"/>
                </a:solidFill>
                <a:cs typeface="Times New Roman" pitchFamily="18" charset="0"/>
              </a:rPr>
              <a:t> = 1                a</a:t>
            </a:r>
            <a:r>
              <a:rPr kumimoji="0" lang="en-US" sz="2000" baseline="-30000">
                <a:solidFill>
                  <a:srgbClr val="000000"/>
                </a:solidFill>
                <a:cs typeface="Times New Roman" pitchFamily="18" charset="0"/>
              </a:rPr>
              <a:t>3</a:t>
            </a:r>
            <a:r>
              <a:rPr kumimoji="0" lang="en-US" sz="2000">
                <a:solidFill>
                  <a:srgbClr val="000000"/>
                </a:solidFill>
                <a:cs typeface="Times New Roman" pitchFamily="18" charset="0"/>
              </a:rPr>
              <a:t> = - 2</a:t>
            </a:r>
            <a:endParaRPr kumimoji="0" lang="en-US" sz="1900">
              <a:solidFill>
                <a:srgbClr val="000000"/>
              </a:solidFill>
            </a:endParaRPr>
          </a:p>
          <a:p>
            <a:pPr eaLnBrk="0" hangingPunct="0"/>
            <a:endParaRPr kumimoji="0" lang="en-US" sz="4000">
              <a:solidFill>
                <a:srgbClr val="000000"/>
              </a:solidFill>
            </a:endParaRPr>
          </a:p>
        </p:txBody>
      </p:sp>
      <p:sp>
        <p:nvSpPr>
          <p:cNvPr id="174101" name="Rectangle 21"/>
          <p:cNvSpPr>
            <a:spLocks noChangeArrowheads="1"/>
          </p:cNvSpPr>
          <p:nvPr/>
        </p:nvSpPr>
        <p:spPr bwMode="auto">
          <a:xfrm>
            <a:off x="0" y="5478463"/>
            <a:ext cx="5699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en-US" sz="1200">
                <a:cs typeface="Times New Roman" pitchFamily="18" charset="0"/>
              </a:rPr>
              <a:t>         </a:t>
            </a:r>
            <a:endParaRPr kumimoji="0" lang="en-US" sz="2400"/>
          </a:p>
        </p:txBody>
      </p:sp>
      <p:sp>
        <p:nvSpPr>
          <p:cNvPr id="174102" name="Rectangle 22"/>
          <p:cNvSpPr>
            <a:spLocks noChangeArrowheads="1"/>
          </p:cNvSpPr>
          <p:nvPr/>
        </p:nvSpPr>
        <p:spPr bwMode="auto">
          <a:xfrm>
            <a:off x="0" y="5981700"/>
            <a:ext cx="3984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en-US" sz="1200">
                <a:cs typeface="Times New Roman" pitchFamily="18" charset="0"/>
              </a:rPr>
              <a:t>     </a:t>
            </a:r>
            <a:endParaRPr kumimoji="0" lang="en-US" sz="2400"/>
          </a:p>
        </p:txBody>
      </p:sp>
      <p:grpSp>
        <p:nvGrpSpPr>
          <p:cNvPr id="174105" name="Group 25"/>
          <p:cNvGrpSpPr>
            <a:grpSpLocks/>
          </p:cNvGrpSpPr>
          <p:nvPr/>
        </p:nvGrpSpPr>
        <p:grpSpPr bwMode="auto">
          <a:xfrm>
            <a:off x="1547813" y="4941888"/>
            <a:ext cx="6121400" cy="1466850"/>
            <a:chOff x="975" y="3113"/>
            <a:chExt cx="3856" cy="924"/>
          </a:xfrm>
        </p:grpSpPr>
        <p:graphicFrame>
          <p:nvGraphicFramePr>
            <p:cNvPr id="174087" name="Object 7"/>
            <p:cNvGraphicFramePr>
              <a:graphicFrameLocks noChangeAspect="1"/>
            </p:cNvGraphicFramePr>
            <p:nvPr/>
          </p:nvGraphicFramePr>
          <p:xfrm>
            <a:off x="975" y="3113"/>
            <a:ext cx="1134" cy="328"/>
          </p:xfrm>
          <a:graphic>
            <a:graphicData uri="http://schemas.openxmlformats.org/presentationml/2006/ole">
              <p:oleObj spid="_x0000_s174087" name="Формула" r:id="rId9" imgW="787400" imgH="228600" progId="Equation.3">
                <p:embed/>
              </p:oleObj>
            </a:graphicData>
          </a:graphic>
        </p:graphicFrame>
        <p:graphicFrame>
          <p:nvGraphicFramePr>
            <p:cNvPr id="174086" name="Object 6"/>
            <p:cNvGraphicFramePr>
              <a:graphicFrameLocks noChangeAspect="1"/>
            </p:cNvGraphicFramePr>
            <p:nvPr/>
          </p:nvGraphicFramePr>
          <p:xfrm>
            <a:off x="2381" y="3158"/>
            <a:ext cx="998" cy="299"/>
          </p:xfrm>
          <a:graphic>
            <a:graphicData uri="http://schemas.openxmlformats.org/presentationml/2006/ole">
              <p:oleObj spid="_x0000_s174086" name="Формула" r:id="rId10" imgW="761669" imgH="228501" progId="Equation.3">
                <p:embed/>
              </p:oleObj>
            </a:graphicData>
          </a:graphic>
        </p:graphicFrame>
        <p:graphicFrame>
          <p:nvGraphicFramePr>
            <p:cNvPr id="174085" name="Object 5"/>
            <p:cNvGraphicFramePr>
              <a:graphicFrameLocks noChangeAspect="1"/>
            </p:cNvGraphicFramePr>
            <p:nvPr/>
          </p:nvGraphicFramePr>
          <p:xfrm>
            <a:off x="3651" y="3158"/>
            <a:ext cx="1180" cy="308"/>
          </p:xfrm>
          <a:graphic>
            <a:graphicData uri="http://schemas.openxmlformats.org/presentationml/2006/ole">
              <p:oleObj spid="_x0000_s174085" name="Формула" r:id="rId11" imgW="876300" imgH="228600" progId="Equation.3">
                <p:embed/>
              </p:oleObj>
            </a:graphicData>
          </a:graphic>
        </p:graphicFrame>
        <p:sp>
          <p:nvSpPr>
            <p:cNvPr id="174103" name="Rectangle 23"/>
            <p:cNvSpPr>
              <a:spLocks noChangeArrowheads="1"/>
            </p:cNvSpPr>
            <p:nvPr/>
          </p:nvSpPr>
          <p:spPr bwMode="auto">
            <a:xfrm>
              <a:off x="975" y="3490"/>
              <a:ext cx="3384" cy="5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kumimoji="0" lang="ru-RU" sz="2000">
                  <a:solidFill>
                    <a:srgbClr val="000000"/>
                  </a:solidFill>
                </a:rPr>
                <a:t>     </a:t>
              </a:r>
              <a:r>
                <a:rPr kumimoji="0" lang="en-US" sz="2000">
                  <a:solidFill>
                    <a:srgbClr val="000000"/>
                  </a:solidFill>
                  <a:cs typeface="Times New Roman" pitchFamily="18" charset="0"/>
                </a:rPr>
                <a:t>х = - 1                     х = - 2             </a:t>
              </a:r>
              <a:r>
                <a:rPr kumimoji="0" lang="ru-RU" sz="2000">
                  <a:solidFill>
                    <a:srgbClr val="000000"/>
                  </a:solidFill>
                </a:rPr>
                <a:t>       </a:t>
              </a:r>
              <a:r>
                <a:rPr kumimoji="0" lang="en-US" sz="2000">
                  <a:solidFill>
                    <a:srgbClr val="000000"/>
                  </a:solidFill>
                  <a:cs typeface="Times New Roman" pitchFamily="18" charset="0"/>
                </a:rPr>
                <a:t>х = 7</a:t>
              </a:r>
              <a:endParaRPr kumimoji="0" lang="en-US" sz="1900">
                <a:solidFill>
                  <a:srgbClr val="000000"/>
                </a:solidFill>
              </a:endParaRPr>
            </a:p>
            <a:p>
              <a:pPr eaLnBrk="0" hangingPunct="0"/>
              <a:endParaRPr kumimoji="0" lang="en-US" sz="1900">
                <a:solidFill>
                  <a:srgbClr val="000000"/>
                </a:solidFill>
              </a:endParaRPr>
            </a:p>
            <a:p>
              <a:pPr eaLnBrk="0" hangingPunct="0"/>
              <a:r>
                <a:rPr kumimoji="0" lang="en-US" sz="1200">
                  <a:cs typeface="Times New Roman" pitchFamily="18" charset="0"/>
                </a:rPr>
                <a:t>      </a:t>
              </a:r>
              <a:endParaRPr kumimoji="0" lang="en-US" sz="2400"/>
            </a:p>
          </p:txBody>
        </p:sp>
      </p:grpSp>
      <p:sp>
        <p:nvSpPr>
          <p:cNvPr id="174104" name="Text Box 24"/>
          <p:cNvSpPr txBox="1">
            <a:spLocks noChangeArrowheads="1"/>
          </p:cNvSpPr>
          <p:nvPr/>
        </p:nvSpPr>
        <p:spPr bwMode="auto">
          <a:xfrm>
            <a:off x="395288" y="6092825"/>
            <a:ext cx="2881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ru-RU" sz="2400"/>
              <a:t>Ответ:   -2;   -1;  7.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7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4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1000"/>
                                        <p:tgtEl>
                                          <p:spTgt spid="17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0" grpId="0"/>
      <p:bldP spid="17410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6" name="Rectangle 4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7772400" cy="1143000"/>
          </a:xfrm>
        </p:spPr>
        <p:txBody>
          <a:bodyPr/>
          <a:lstStyle/>
          <a:p>
            <a:r>
              <a:rPr lang="ru-RU"/>
              <a:t>Использование монотонности</a:t>
            </a:r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755650" y="1085850"/>
            <a:ext cx="80645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kumimoji="0" lang="en-US" sz="2400">
                <a:cs typeface="Times New Roman" pitchFamily="18" charset="0"/>
              </a:rPr>
              <a:t>Теорема. Если функция y = f(x) строго возрастает </a:t>
            </a:r>
            <a:endParaRPr kumimoji="0" lang="ru-RU" sz="2400"/>
          </a:p>
          <a:p>
            <a:pPr eaLnBrk="0" hangingPunct="0"/>
            <a:r>
              <a:rPr kumimoji="0" lang="ru-RU" sz="2400"/>
              <a:t>              </a:t>
            </a:r>
            <a:r>
              <a:rPr kumimoji="0" lang="en-US" sz="2400">
                <a:cs typeface="Times New Roman" pitchFamily="18" charset="0"/>
              </a:rPr>
              <a:t>(убывает) на некотором промежутке I,  то </a:t>
            </a:r>
            <a:endParaRPr kumimoji="0" lang="ru-RU" sz="2400"/>
          </a:p>
          <a:p>
            <a:pPr eaLnBrk="0" hangingPunct="0"/>
            <a:r>
              <a:rPr kumimoji="0" lang="ru-RU" sz="2400"/>
              <a:t>              </a:t>
            </a:r>
            <a:r>
              <a:rPr kumimoji="0" lang="en-US" sz="2400">
                <a:cs typeface="Times New Roman" pitchFamily="18" charset="0"/>
              </a:rPr>
              <a:t>уравнение f(x) = С, где С – некоторое </a:t>
            </a:r>
            <a:endParaRPr kumimoji="0" lang="ru-RU" sz="2400"/>
          </a:p>
          <a:p>
            <a:pPr eaLnBrk="0" hangingPunct="0"/>
            <a:r>
              <a:rPr kumimoji="0" lang="ru-RU" sz="2400"/>
              <a:t>              </a:t>
            </a:r>
            <a:r>
              <a:rPr kumimoji="0" lang="en-US" sz="2400">
                <a:cs typeface="Times New Roman" pitchFamily="18" charset="0"/>
              </a:rPr>
              <a:t>действительное число,  имеет не более одного </a:t>
            </a:r>
            <a:endParaRPr kumimoji="0" lang="ru-RU" sz="2400"/>
          </a:p>
          <a:p>
            <a:pPr eaLnBrk="0" hangingPunct="0"/>
            <a:r>
              <a:rPr kumimoji="0" lang="ru-RU" sz="2400"/>
              <a:t>              </a:t>
            </a:r>
            <a:r>
              <a:rPr kumimoji="0" lang="en-US" sz="2400">
                <a:cs typeface="Times New Roman" pitchFamily="18" charset="0"/>
              </a:rPr>
              <a:t>решения на  промежутке I.</a:t>
            </a:r>
            <a:endParaRPr kumimoji="0" lang="en-US" sz="2100"/>
          </a:p>
        </p:txBody>
      </p:sp>
      <p:grpSp>
        <p:nvGrpSpPr>
          <p:cNvPr id="177169" name="Group 17"/>
          <p:cNvGrpSpPr>
            <a:grpSpLocks/>
          </p:cNvGrpSpPr>
          <p:nvPr/>
        </p:nvGrpSpPr>
        <p:grpSpPr bwMode="auto">
          <a:xfrm>
            <a:off x="323850" y="2997200"/>
            <a:ext cx="4968875" cy="887413"/>
            <a:chOff x="204" y="1888"/>
            <a:chExt cx="3130" cy="559"/>
          </a:xfrm>
        </p:grpSpPr>
        <p:sp>
          <p:nvSpPr>
            <p:cNvPr id="177164" name="Text Box 12"/>
            <p:cNvSpPr txBox="1">
              <a:spLocks noChangeArrowheads="1"/>
            </p:cNvSpPr>
            <p:nvPr/>
          </p:nvSpPr>
          <p:spPr bwMode="auto">
            <a:xfrm>
              <a:off x="204" y="1888"/>
              <a:ext cx="99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ru-RU" sz="2400"/>
                <a:t>Пример.</a:t>
              </a:r>
            </a:p>
          </p:txBody>
        </p:sp>
        <p:graphicFrame>
          <p:nvGraphicFramePr>
            <p:cNvPr id="177159" name="Object 7"/>
            <p:cNvGraphicFramePr>
              <a:graphicFrameLocks noChangeAspect="1"/>
            </p:cNvGraphicFramePr>
            <p:nvPr/>
          </p:nvGraphicFramePr>
          <p:xfrm>
            <a:off x="1066" y="2069"/>
            <a:ext cx="2268" cy="378"/>
          </p:xfrm>
          <a:graphic>
            <a:graphicData uri="http://schemas.openxmlformats.org/presentationml/2006/ole">
              <p:oleObj spid="_x0000_s177159" name="Формула" r:id="rId3" imgW="1371600" imgH="228600" progId="Equation.3">
                <p:embed/>
              </p:oleObj>
            </a:graphicData>
          </a:graphic>
        </p:graphicFrame>
      </p:grpSp>
      <p:grpSp>
        <p:nvGrpSpPr>
          <p:cNvPr id="177171" name="Group 19"/>
          <p:cNvGrpSpPr>
            <a:grpSpLocks/>
          </p:cNvGrpSpPr>
          <p:nvPr/>
        </p:nvGrpSpPr>
        <p:grpSpPr bwMode="auto">
          <a:xfrm>
            <a:off x="323850" y="3789363"/>
            <a:ext cx="8604250" cy="2328862"/>
            <a:chOff x="204" y="2387"/>
            <a:chExt cx="5420" cy="1467"/>
          </a:xfrm>
        </p:grpSpPr>
        <p:grpSp>
          <p:nvGrpSpPr>
            <p:cNvPr id="177170" name="Group 18"/>
            <p:cNvGrpSpPr>
              <a:grpSpLocks/>
            </p:cNvGrpSpPr>
            <p:nvPr/>
          </p:nvGrpSpPr>
          <p:grpSpPr bwMode="auto">
            <a:xfrm>
              <a:off x="1066" y="2387"/>
              <a:ext cx="4558" cy="1171"/>
              <a:chOff x="1066" y="2387"/>
              <a:chExt cx="4558" cy="1171"/>
            </a:xfrm>
          </p:grpSpPr>
          <p:sp>
            <p:nvSpPr>
              <p:cNvPr id="177161" name="Rectangle 9"/>
              <p:cNvSpPr>
                <a:spLocks noChangeArrowheads="1"/>
              </p:cNvSpPr>
              <p:nvPr/>
            </p:nvSpPr>
            <p:spPr bwMode="auto">
              <a:xfrm>
                <a:off x="1066" y="2478"/>
                <a:ext cx="61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kumimoji="0" lang="en-US" sz="2400">
                    <a:solidFill>
                      <a:srgbClr val="000000"/>
                    </a:solidFill>
                    <a:cs typeface="Times New Roman" pitchFamily="18" charset="0"/>
                  </a:rPr>
                  <a:t>f(x) =</a:t>
                </a:r>
                <a:r>
                  <a:rPr kumimoji="0" lang="en-US" sz="2400">
                    <a:cs typeface="Times New Roman" pitchFamily="18" charset="0"/>
                  </a:rPr>
                  <a:t> </a:t>
                </a:r>
                <a:endParaRPr kumimoji="0" lang="en-US" sz="4400"/>
              </a:p>
            </p:txBody>
          </p:sp>
          <p:sp>
            <p:nvSpPr>
              <p:cNvPr id="177163" name="Rectangle 11"/>
              <p:cNvSpPr>
                <a:spLocks noChangeArrowheads="1"/>
              </p:cNvSpPr>
              <p:nvPr/>
            </p:nvSpPr>
            <p:spPr bwMode="auto">
              <a:xfrm>
                <a:off x="1066" y="2704"/>
                <a:ext cx="718" cy="8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kumimoji="0" lang="en-US" sz="1100"/>
              </a:p>
              <a:p>
                <a:pPr eaLnBrk="0" hangingPunct="0"/>
                <a:r>
                  <a:rPr kumimoji="0" lang="en-US" sz="2400">
                    <a:solidFill>
                      <a:srgbClr val="000000"/>
                    </a:solidFill>
                    <a:cs typeface="Times New Roman" pitchFamily="18" charset="0"/>
                  </a:rPr>
                  <a:t>f(x) = 8</a:t>
                </a:r>
                <a:endParaRPr kumimoji="0" lang="en-US" sz="2100">
                  <a:solidFill>
                    <a:srgbClr val="000000"/>
                  </a:solidFill>
                </a:endParaRPr>
              </a:p>
              <a:p>
                <a:pPr eaLnBrk="0" hangingPunct="0"/>
                <a:r>
                  <a:rPr kumimoji="0" lang="en-US" sz="2400">
                    <a:solidFill>
                      <a:srgbClr val="000000"/>
                    </a:solidFill>
                    <a:cs typeface="Times New Roman" pitchFamily="18" charset="0"/>
                  </a:rPr>
                  <a:t>x = 4</a:t>
                </a:r>
                <a:endParaRPr kumimoji="0" lang="en-US" sz="2100">
                  <a:solidFill>
                    <a:srgbClr val="000000"/>
                  </a:solidFill>
                </a:endParaRPr>
              </a:p>
              <a:p>
                <a:pPr eaLnBrk="0" hangingPunct="0"/>
                <a:endParaRPr kumimoji="0" lang="en-US" sz="240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177158" name="Object 6"/>
              <p:cNvGraphicFramePr>
                <a:graphicFrameLocks noChangeAspect="1"/>
              </p:cNvGraphicFramePr>
              <p:nvPr/>
            </p:nvGraphicFramePr>
            <p:xfrm>
              <a:off x="1610" y="2432"/>
              <a:ext cx="1542" cy="309"/>
            </p:xfrm>
            <a:graphic>
              <a:graphicData uri="http://schemas.openxmlformats.org/presentationml/2006/ole">
                <p:oleObj spid="_x0000_s177158" name="Формула" r:id="rId4" imgW="1143000" imgH="228600" progId="Equation.3">
                  <p:embed/>
                </p:oleObj>
              </a:graphicData>
            </a:graphic>
          </p:graphicFrame>
          <p:grpSp>
            <p:nvGrpSpPr>
              <p:cNvPr id="177166" name="Group 14"/>
              <p:cNvGrpSpPr>
                <a:grpSpLocks/>
              </p:cNvGrpSpPr>
              <p:nvPr/>
            </p:nvGrpSpPr>
            <p:grpSpPr bwMode="auto">
              <a:xfrm>
                <a:off x="3107" y="2387"/>
                <a:ext cx="2517" cy="421"/>
                <a:chOff x="3243" y="2251"/>
                <a:chExt cx="2517" cy="421"/>
              </a:xfrm>
            </p:grpSpPr>
            <p:sp>
              <p:nvSpPr>
                <p:cNvPr id="177162" name="Rectangle 10"/>
                <p:cNvSpPr>
                  <a:spLocks noChangeArrowheads="1"/>
                </p:cNvSpPr>
                <p:nvPr/>
              </p:nvSpPr>
              <p:spPr bwMode="auto">
                <a:xfrm>
                  <a:off x="3243" y="2341"/>
                  <a:ext cx="1710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r>
                    <a:rPr kumimoji="0" lang="en-US" sz="1200">
                      <a:cs typeface="Times New Roman" pitchFamily="18" charset="0"/>
                    </a:rPr>
                    <a:t>     </a:t>
                  </a:r>
                  <a:r>
                    <a:rPr kumimoji="0" lang="en-US" sz="2000">
                      <a:solidFill>
                        <a:srgbClr val="000000"/>
                      </a:solidFill>
                      <a:cs typeface="Times New Roman" pitchFamily="18" charset="0"/>
                    </a:rPr>
                    <a:t>возрастает на D(f) = [</a:t>
                  </a:r>
                  <a:endParaRPr kumimoji="0" lang="en-US" sz="4000">
                    <a:solidFill>
                      <a:srgbClr val="000000"/>
                    </a:solidFill>
                  </a:endParaRPr>
                </a:p>
              </p:txBody>
            </p:sp>
            <p:graphicFrame>
              <p:nvGraphicFramePr>
                <p:cNvPr id="177157" name="Object 5"/>
                <p:cNvGraphicFramePr>
                  <a:graphicFrameLocks noChangeAspect="1"/>
                </p:cNvGraphicFramePr>
                <p:nvPr/>
              </p:nvGraphicFramePr>
              <p:xfrm>
                <a:off x="4967" y="2251"/>
                <a:ext cx="545" cy="421"/>
              </p:xfrm>
              <a:graphic>
                <a:graphicData uri="http://schemas.openxmlformats.org/presentationml/2006/ole">
                  <p:oleObj spid="_x0000_s177157" name="Формула" r:id="rId5" imgW="507780" imgH="393529" progId="Equation.3">
                    <p:embed/>
                  </p:oleObj>
                </a:graphicData>
              </a:graphic>
            </p:graphicFrame>
            <p:sp>
              <p:nvSpPr>
                <p:cNvPr id="177165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5511" y="2296"/>
                  <a:ext cx="249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0" lang="ru-RU" sz="2400">
                      <a:solidFill>
                        <a:srgbClr val="000000"/>
                      </a:solidFill>
                    </a:rPr>
                    <a:t>)</a:t>
                  </a:r>
                </a:p>
              </p:txBody>
            </p:sp>
          </p:grpSp>
        </p:grpSp>
        <p:sp>
          <p:nvSpPr>
            <p:cNvPr id="177167" name="Text Box 15"/>
            <p:cNvSpPr txBox="1">
              <a:spLocks noChangeArrowheads="1"/>
            </p:cNvSpPr>
            <p:nvPr/>
          </p:nvSpPr>
          <p:spPr bwMode="auto">
            <a:xfrm>
              <a:off x="204" y="3566"/>
              <a:ext cx="113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ru-RU" sz="2400"/>
                <a:t>Ответ:  4.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7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7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7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6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Самостоятельная работа</a:t>
            </a:r>
          </a:p>
        </p:txBody>
      </p:sp>
      <p:sp>
        <p:nvSpPr>
          <p:cNvPr id="16282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/>
              <a:t>Задание: решите уравнение.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62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62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62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2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1628775"/>
            <a:ext cx="6550025" cy="1739900"/>
          </a:xfrm>
        </p:spPr>
        <p:txBody>
          <a:bodyPr/>
          <a:lstStyle/>
          <a:p>
            <a:pPr algn="l"/>
            <a:r>
              <a:rPr lang="ru-RU" sz="4000"/>
              <a:t/>
            </a:r>
            <a:br>
              <a:rPr lang="ru-RU" sz="4000"/>
            </a:br>
            <a:r>
              <a:rPr lang="ru-RU" sz="4000"/>
              <a:t/>
            </a:r>
            <a:br>
              <a:rPr lang="ru-RU" sz="4000"/>
            </a:br>
            <a:r>
              <a:rPr lang="ru-RU" sz="4000"/>
              <a:t/>
            </a:r>
            <a:br>
              <a:rPr lang="ru-RU" sz="4000"/>
            </a:br>
            <a:r>
              <a:rPr lang="ru-RU" sz="4000"/>
              <a:t>При решении уравнений вы можете воспользоваться подсказкой метода решения</a:t>
            </a:r>
            <a:br>
              <a:rPr lang="ru-RU" sz="4000"/>
            </a:br>
            <a:r>
              <a:rPr lang="ru-RU" sz="4000"/>
              <a:t/>
            </a:r>
            <a:br>
              <a:rPr lang="ru-RU" sz="4000"/>
            </a:br>
            <a:r>
              <a:rPr lang="ru-RU" sz="4000"/>
              <a:t/>
            </a:r>
            <a:br>
              <a:rPr lang="ru-RU" sz="4000"/>
            </a:br>
            <a:r>
              <a:rPr lang="ru-RU" sz="4000"/>
              <a:t/>
            </a:r>
            <a:br>
              <a:rPr lang="ru-RU" sz="4000"/>
            </a:br>
            <a:r>
              <a:rPr lang="ru-RU" sz="4000"/>
              <a:t>или, решив уравнение, проверить ответ </a:t>
            </a:r>
          </a:p>
        </p:txBody>
      </p:sp>
      <p:grpSp>
        <p:nvGrpSpPr>
          <p:cNvPr id="217093" name="Group 5"/>
          <p:cNvGrpSpPr>
            <a:grpSpLocks/>
          </p:cNvGrpSpPr>
          <p:nvPr/>
        </p:nvGrpSpPr>
        <p:grpSpPr bwMode="auto">
          <a:xfrm>
            <a:off x="7019925" y="1196975"/>
            <a:ext cx="1584325" cy="1655763"/>
            <a:chOff x="4422" y="2750"/>
            <a:chExt cx="998" cy="1043"/>
          </a:xfrm>
        </p:grpSpPr>
        <p:sp>
          <p:nvSpPr>
            <p:cNvPr id="217094" name="AutoShape 6"/>
            <p:cNvSpPr>
              <a:spLocks noChangeArrowheads="1"/>
            </p:cNvSpPr>
            <p:nvPr/>
          </p:nvSpPr>
          <p:spPr bwMode="auto">
            <a:xfrm>
              <a:off x="4422" y="2750"/>
              <a:ext cx="998" cy="1043"/>
            </a:xfrm>
            <a:prstGeom prst="smileyFace">
              <a:avLst>
                <a:gd name="adj" fmla="val 4653"/>
              </a:avLst>
            </a:prstGeom>
            <a:gradFill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7095" name="Text Box 7"/>
            <p:cNvSpPr txBox="1">
              <a:spLocks noChangeArrowheads="1"/>
            </p:cNvSpPr>
            <p:nvPr/>
          </p:nvSpPr>
          <p:spPr bwMode="auto">
            <a:xfrm>
              <a:off x="4785" y="3158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600">
                  <a:solidFill>
                    <a:srgbClr val="666699"/>
                  </a:solidFill>
                </a:rPr>
                <a:t>?</a:t>
              </a:r>
            </a:p>
          </p:txBody>
        </p:sp>
      </p:grpSp>
      <p:sp>
        <p:nvSpPr>
          <p:cNvPr id="217098" name="Text Box 10"/>
          <p:cNvSpPr txBox="1">
            <a:spLocks noChangeArrowheads="1"/>
          </p:cNvSpPr>
          <p:nvPr/>
        </p:nvSpPr>
        <p:spPr bwMode="auto">
          <a:xfrm>
            <a:off x="539750" y="4581525"/>
            <a:ext cx="3527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grpSp>
        <p:nvGrpSpPr>
          <p:cNvPr id="217103" name="Group 15"/>
          <p:cNvGrpSpPr>
            <a:grpSpLocks/>
          </p:cNvGrpSpPr>
          <p:nvPr/>
        </p:nvGrpSpPr>
        <p:grpSpPr bwMode="auto">
          <a:xfrm>
            <a:off x="6659563" y="4365625"/>
            <a:ext cx="1943100" cy="1944688"/>
            <a:chOff x="4195" y="2750"/>
            <a:chExt cx="1224" cy="1225"/>
          </a:xfrm>
        </p:grpSpPr>
        <p:sp>
          <p:nvSpPr>
            <p:cNvPr id="217101" name="AutoShape 13"/>
            <p:cNvSpPr>
              <a:spLocks noChangeArrowheads="1"/>
            </p:cNvSpPr>
            <p:nvPr/>
          </p:nvSpPr>
          <p:spPr bwMode="auto">
            <a:xfrm>
              <a:off x="4195" y="2750"/>
              <a:ext cx="1224" cy="1225"/>
            </a:xfrm>
            <a:prstGeom prst="sun">
              <a:avLst>
                <a:gd name="adj" fmla="val 25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7102" name="Text Box 14"/>
            <p:cNvSpPr txBox="1">
              <a:spLocks noChangeArrowheads="1"/>
            </p:cNvSpPr>
            <p:nvPr/>
          </p:nvSpPr>
          <p:spPr bwMode="auto">
            <a:xfrm>
              <a:off x="4513" y="3249"/>
              <a:ext cx="63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 Ответ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9" name="Rectangle 5"/>
          <p:cNvSpPr>
            <a:spLocks noChangeArrowheads="1"/>
          </p:cNvSpPr>
          <p:nvPr/>
        </p:nvSpPr>
        <p:spPr bwMode="auto">
          <a:xfrm>
            <a:off x="3348038" y="1008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endParaRPr kumimoji="0" lang="ru-RU" sz="2400"/>
          </a:p>
        </p:txBody>
      </p:sp>
      <p:graphicFrame>
        <p:nvGraphicFramePr>
          <p:cNvPr id="164868" name="Object 4"/>
          <p:cNvGraphicFramePr>
            <a:graphicFrameLocks noChangeAspect="1"/>
          </p:cNvGraphicFramePr>
          <p:nvPr/>
        </p:nvGraphicFramePr>
        <p:xfrm>
          <a:off x="2771775" y="1700213"/>
          <a:ext cx="3600450" cy="1154112"/>
        </p:xfrm>
        <a:graphic>
          <a:graphicData uri="http://schemas.openxmlformats.org/presentationml/2006/ole">
            <p:oleObj spid="_x0000_s164868" name="Формула" r:id="rId3" imgW="977476" imgH="317362" progId="Equation.3">
              <p:embed/>
            </p:oleObj>
          </a:graphicData>
        </a:graphic>
      </p:graphicFrame>
      <p:grpSp>
        <p:nvGrpSpPr>
          <p:cNvPr id="164879" name="Group 15"/>
          <p:cNvGrpSpPr>
            <a:grpSpLocks/>
          </p:cNvGrpSpPr>
          <p:nvPr/>
        </p:nvGrpSpPr>
        <p:grpSpPr bwMode="auto">
          <a:xfrm>
            <a:off x="611188" y="4652963"/>
            <a:ext cx="1584325" cy="1655762"/>
            <a:chOff x="4422" y="2750"/>
            <a:chExt cx="998" cy="1043"/>
          </a:xfrm>
        </p:grpSpPr>
        <p:sp>
          <p:nvSpPr>
            <p:cNvPr id="164880" name="AutoShape 16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422" y="2750"/>
              <a:ext cx="998" cy="1043"/>
            </a:xfrm>
            <a:prstGeom prst="smileyFace">
              <a:avLst>
                <a:gd name="adj" fmla="val 4653"/>
              </a:avLst>
            </a:prstGeom>
            <a:gradFill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881" name="Text Box 17"/>
            <p:cNvSpPr txBox="1">
              <a:spLocks noChangeArrowheads="1"/>
            </p:cNvSpPr>
            <p:nvPr/>
          </p:nvSpPr>
          <p:spPr bwMode="auto">
            <a:xfrm>
              <a:off x="4785" y="3158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600">
                  <a:solidFill>
                    <a:srgbClr val="666699"/>
                  </a:solidFill>
                </a:rPr>
                <a:t>?</a:t>
              </a:r>
            </a:p>
          </p:txBody>
        </p:sp>
      </p:grpSp>
      <p:grpSp>
        <p:nvGrpSpPr>
          <p:cNvPr id="164882" name="Group 18"/>
          <p:cNvGrpSpPr>
            <a:grpSpLocks/>
          </p:cNvGrpSpPr>
          <p:nvPr/>
        </p:nvGrpSpPr>
        <p:grpSpPr bwMode="auto">
          <a:xfrm>
            <a:off x="6659563" y="4365625"/>
            <a:ext cx="1943100" cy="1944688"/>
            <a:chOff x="4195" y="2750"/>
            <a:chExt cx="1224" cy="1225"/>
          </a:xfrm>
        </p:grpSpPr>
        <p:sp>
          <p:nvSpPr>
            <p:cNvPr id="164883" name="AutoShape 19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195" y="2750"/>
              <a:ext cx="1224" cy="1225"/>
            </a:xfrm>
            <a:prstGeom prst="sun">
              <a:avLst>
                <a:gd name="adj" fmla="val 25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884" name="Text Box 20"/>
            <p:cNvSpPr txBox="1">
              <a:spLocks noChangeArrowheads="1"/>
            </p:cNvSpPr>
            <p:nvPr/>
          </p:nvSpPr>
          <p:spPr bwMode="auto">
            <a:xfrm>
              <a:off x="4513" y="3249"/>
              <a:ext cx="63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 Ответ</a:t>
              </a:r>
            </a:p>
          </p:txBody>
        </p:sp>
      </p:grpSp>
      <p:sp>
        <p:nvSpPr>
          <p:cNvPr id="164885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Пример 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ChangeArrowheads="1"/>
          </p:cNvSpPr>
          <p:nvPr/>
        </p:nvSpPr>
        <p:spPr bwMode="auto">
          <a:xfrm>
            <a:off x="3348038" y="1008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endParaRPr kumimoji="0" lang="ru-RU" sz="2400"/>
          </a:p>
        </p:txBody>
      </p:sp>
      <p:sp>
        <p:nvSpPr>
          <p:cNvPr id="167943" name="Rectangle 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67942" name="Object 6"/>
          <p:cNvGraphicFramePr>
            <a:graphicFrameLocks noChangeAspect="1"/>
          </p:cNvGraphicFramePr>
          <p:nvPr/>
        </p:nvGraphicFramePr>
        <p:xfrm>
          <a:off x="2339975" y="1773238"/>
          <a:ext cx="3816350" cy="1157287"/>
        </p:xfrm>
        <a:graphic>
          <a:graphicData uri="http://schemas.openxmlformats.org/presentationml/2006/ole">
            <p:oleObj spid="_x0000_s167942" name="Формула" r:id="rId3" imgW="1473200" imgH="444500" progId="Equation.3">
              <p:embed/>
            </p:oleObj>
          </a:graphicData>
        </a:graphic>
      </p:graphicFrame>
      <p:grpSp>
        <p:nvGrpSpPr>
          <p:cNvPr id="167952" name="Group 16"/>
          <p:cNvGrpSpPr>
            <a:grpSpLocks/>
          </p:cNvGrpSpPr>
          <p:nvPr/>
        </p:nvGrpSpPr>
        <p:grpSpPr bwMode="auto">
          <a:xfrm>
            <a:off x="755650" y="4437063"/>
            <a:ext cx="1584325" cy="1655762"/>
            <a:chOff x="4422" y="2750"/>
            <a:chExt cx="998" cy="1043"/>
          </a:xfrm>
        </p:grpSpPr>
        <p:sp>
          <p:nvSpPr>
            <p:cNvPr id="167953" name="AutoShape 17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422" y="2750"/>
              <a:ext cx="998" cy="1043"/>
            </a:xfrm>
            <a:prstGeom prst="smileyFace">
              <a:avLst>
                <a:gd name="adj" fmla="val 4653"/>
              </a:avLst>
            </a:prstGeom>
            <a:gradFill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7954" name="Text Box 18"/>
            <p:cNvSpPr txBox="1">
              <a:spLocks noChangeArrowheads="1"/>
            </p:cNvSpPr>
            <p:nvPr/>
          </p:nvSpPr>
          <p:spPr bwMode="auto">
            <a:xfrm>
              <a:off x="4785" y="3158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600">
                  <a:solidFill>
                    <a:srgbClr val="666699"/>
                  </a:solidFill>
                </a:rPr>
                <a:t>?</a:t>
              </a:r>
            </a:p>
          </p:txBody>
        </p:sp>
      </p:grpSp>
      <p:grpSp>
        <p:nvGrpSpPr>
          <p:cNvPr id="167955" name="Group 19"/>
          <p:cNvGrpSpPr>
            <a:grpSpLocks/>
          </p:cNvGrpSpPr>
          <p:nvPr/>
        </p:nvGrpSpPr>
        <p:grpSpPr bwMode="auto">
          <a:xfrm>
            <a:off x="6659563" y="4365625"/>
            <a:ext cx="1943100" cy="1944688"/>
            <a:chOff x="4195" y="2750"/>
            <a:chExt cx="1224" cy="1225"/>
          </a:xfrm>
        </p:grpSpPr>
        <p:sp>
          <p:nvSpPr>
            <p:cNvPr id="167956" name="AutoShape 20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195" y="2750"/>
              <a:ext cx="1224" cy="1225"/>
            </a:xfrm>
            <a:prstGeom prst="sun">
              <a:avLst>
                <a:gd name="adj" fmla="val 25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7957" name="Text Box 21"/>
            <p:cNvSpPr txBox="1">
              <a:spLocks noChangeArrowheads="1"/>
            </p:cNvSpPr>
            <p:nvPr/>
          </p:nvSpPr>
          <p:spPr bwMode="auto">
            <a:xfrm>
              <a:off x="4513" y="3249"/>
              <a:ext cx="63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 Ответ</a:t>
              </a:r>
            </a:p>
          </p:txBody>
        </p:sp>
      </p:grpSp>
      <p:sp>
        <p:nvSpPr>
          <p:cNvPr id="167959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Пример 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4" name="Rectangle 6"/>
          <p:cNvSpPr>
            <a:spLocks noChangeArrowheads="1"/>
          </p:cNvSpPr>
          <p:nvPr/>
        </p:nvSpPr>
        <p:spPr bwMode="auto">
          <a:xfrm>
            <a:off x="0" y="24860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endParaRPr kumimoji="0" lang="ru-RU" sz="2400"/>
          </a:p>
        </p:txBody>
      </p:sp>
      <p:graphicFrame>
        <p:nvGraphicFramePr>
          <p:cNvPr id="222213" name="Object 5"/>
          <p:cNvGraphicFramePr>
            <a:graphicFrameLocks noChangeAspect="1"/>
          </p:cNvGraphicFramePr>
          <p:nvPr/>
        </p:nvGraphicFramePr>
        <p:xfrm>
          <a:off x="1835150" y="1700213"/>
          <a:ext cx="4968875" cy="912812"/>
        </p:xfrm>
        <a:graphic>
          <a:graphicData uri="http://schemas.openxmlformats.org/presentationml/2006/ole">
            <p:oleObj spid="_x0000_s222213" name="Формула" r:id="rId3" imgW="1396394" imgH="253890" progId="Equation.3">
              <p:embed/>
            </p:oleObj>
          </a:graphicData>
        </a:graphic>
      </p:graphicFrame>
      <p:sp>
        <p:nvSpPr>
          <p:cNvPr id="222215" name="Rectangle 7"/>
          <p:cNvSpPr>
            <a:spLocks noChangeArrowheads="1"/>
          </p:cNvSpPr>
          <p:nvPr/>
        </p:nvSpPr>
        <p:spPr bwMode="auto">
          <a:xfrm>
            <a:off x="0" y="329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221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Пример 3.</a:t>
            </a:r>
          </a:p>
        </p:txBody>
      </p:sp>
      <p:grpSp>
        <p:nvGrpSpPr>
          <p:cNvPr id="222224" name="Group 16"/>
          <p:cNvGrpSpPr>
            <a:grpSpLocks/>
          </p:cNvGrpSpPr>
          <p:nvPr/>
        </p:nvGrpSpPr>
        <p:grpSpPr bwMode="auto">
          <a:xfrm>
            <a:off x="827088" y="4508500"/>
            <a:ext cx="1584325" cy="1655763"/>
            <a:chOff x="4422" y="2750"/>
            <a:chExt cx="998" cy="1043"/>
          </a:xfrm>
        </p:grpSpPr>
        <p:sp>
          <p:nvSpPr>
            <p:cNvPr id="222225" name="AutoShape 17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422" y="2750"/>
              <a:ext cx="998" cy="1043"/>
            </a:xfrm>
            <a:prstGeom prst="smileyFace">
              <a:avLst>
                <a:gd name="adj" fmla="val 4653"/>
              </a:avLst>
            </a:prstGeom>
            <a:gradFill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2226" name="Text Box 18"/>
            <p:cNvSpPr txBox="1">
              <a:spLocks noChangeArrowheads="1"/>
            </p:cNvSpPr>
            <p:nvPr/>
          </p:nvSpPr>
          <p:spPr bwMode="auto">
            <a:xfrm>
              <a:off x="4785" y="3158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600">
                  <a:solidFill>
                    <a:srgbClr val="666699"/>
                  </a:solidFill>
                </a:rPr>
                <a:t>?</a:t>
              </a:r>
            </a:p>
          </p:txBody>
        </p:sp>
      </p:grpSp>
      <p:grpSp>
        <p:nvGrpSpPr>
          <p:cNvPr id="222227" name="Group 19"/>
          <p:cNvGrpSpPr>
            <a:grpSpLocks/>
          </p:cNvGrpSpPr>
          <p:nvPr/>
        </p:nvGrpSpPr>
        <p:grpSpPr bwMode="auto">
          <a:xfrm>
            <a:off x="6659563" y="4365625"/>
            <a:ext cx="1943100" cy="1944688"/>
            <a:chOff x="4195" y="2750"/>
            <a:chExt cx="1224" cy="1225"/>
          </a:xfrm>
        </p:grpSpPr>
        <p:sp>
          <p:nvSpPr>
            <p:cNvPr id="222228" name="AutoShape 20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195" y="2750"/>
              <a:ext cx="1224" cy="1225"/>
            </a:xfrm>
            <a:prstGeom prst="sun">
              <a:avLst>
                <a:gd name="adj" fmla="val 25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2229" name="Text Box 21"/>
            <p:cNvSpPr txBox="1">
              <a:spLocks noChangeArrowheads="1"/>
            </p:cNvSpPr>
            <p:nvPr/>
          </p:nvSpPr>
          <p:spPr bwMode="auto">
            <a:xfrm>
              <a:off x="4513" y="3249"/>
              <a:ext cx="63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 Ответ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Пример  4.</a:t>
            </a:r>
          </a:p>
        </p:txBody>
      </p:sp>
      <p:sp>
        <p:nvSpPr>
          <p:cNvPr id="225286" name="Rectangle 6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25285" name="Object 5"/>
          <p:cNvGraphicFramePr>
            <a:graphicFrameLocks noChangeAspect="1"/>
          </p:cNvGraphicFramePr>
          <p:nvPr/>
        </p:nvGraphicFramePr>
        <p:xfrm>
          <a:off x="1403350" y="1916113"/>
          <a:ext cx="6192838" cy="717550"/>
        </p:xfrm>
        <a:graphic>
          <a:graphicData uri="http://schemas.openxmlformats.org/presentationml/2006/ole">
            <p:oleObj spid="_x0000_s225285" name="Формула" r:id="rId3" imgW="2222500" imgH="254000" progId="Equation.3">
              <p:embed/>
            </p:oleObj>
          </a:graphicData>
        </a:graphic>
      </p:graphicFrame>
      <p:grpSp>
        <p:nvGrpSpPr>
          <p:cNvPr id="225293" name="Group 13"/>
          <p:cNvGrpSpPr>
            <a:grpSpLocks/>
          </p:cNvGrpSpPr>
          <p:nvPr/>
        </p:nvGrpSpPr>
        <p:grpSpPr bwMode="auto">
          <a:xfrm>
            <a:off x="755650" y="4581525"/>
            <a:ext cx="1584325" cy="1655763"/>
            <a:chOff x="4422" y="2750"/>
            <a:chExt cx="998" cy="1043"/>
          </a:xfrm>
        </p:grpSpPr>
        <p:sp>
          <p:nvSpPr>
            <p:cNvPr id="225294" name="AutoShape 14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422" y="2750"/>
              <a:ext cx="998" cy="1043"/>
            </a:xfrm>
            <a:prstGeom prst="smileyFace">
              <a:avLst>
                <a:gd name="adj" fmla="val 4653"/>
              </a:avLst>
            </a:prstGeom>
            <a:gradFill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295" name="Text Box 15"/>
            <p:cNvSpPr txBox="1">
              <a:spLocks noChangeArrowheads="1"/>
            </p:cNvSpPr>
            <p:nvPr/>
          </p:nvSpPr>
          <p:spPr bwMode="auto">
            <a:xfrm>
              <a:off x="4785" y="3158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600">
                  <a:solidFill>
                    <a:srgbClr val="666699"/>
                  </a:solidFill>
                </a:rPr>
                <a:t>?</a:t>
              </a:r>
            </a:p>
          </p:txBody>
        </p:sp>
      </p:grpSp>
      <p:grpSp>
        <p:nvGrpSpPr>
          <p:cNvPr id="225296" name="Group 16"/>
          <p:cNvGrpSpPr>
            <a:grpSpLocks/>
          </p:cNvGrpSpPr>
          <p:nvPr/>
        </p:nvGrpSpPr>
        <p:grpSpPr bwMode="auto">
          <a:xfrm>
            <a:off x="6659563" y="4365625"/>
            <a:ext cx="1943100" cy="1944688"/>
            <a:chOff x="4195" y="2750"/>
            <a:chExt cx="1224" cy="1225"/>
          </a:xfrm>
        </p:grpSpPr>
        <p:sp>
          <p:nvSpPr>
            <p:cNvPr id="225297" name="AutoShape 17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195" y="2750"/>
              <a:ext cx="1224" cy="1225"/>
            </a:xfrm>
            <a:prstGeom prst="sun">
              <a:avLst>
                <a:gd name="adj" fmla="val 25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298" name="Text Box 18"/>
            <p:cNvSpPr txBox="1">
              <a:spLocks noChangeArrowheads="1"/>
            </p:cNvSpPr>
            <p:nvPr/>
          </p:nvSpPr>
          <p:spPr bwMode="auto">
            <a:xfrm>
              <a:off x="4513" y="3249"/>
              <a:ext cx="63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 Ответ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Пример 5.</a:t>
            </a:r>
          </a:p>
        </p:txBody>
      </p:sp>
      <p:sp>
        <p:nvSpPr>
          <p:cNvPr id="229382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29381" name="Object 5"/>
          <p:cNvGraphicFramePr>
            <a:graphicFrameLocks noChangeAspect="1"/>
          </p:cNvGraphicFramePr>
          <p:nvPr/>
        </p:nvGraphicFramePr>
        <p:xfrm>
          <a:off x="2051050" y="1773238"/>
          <a:ext cx="5111750" cy="901700"/>
        </p:xfrm>
        <a:graphic>
          <a:graphicData uri="http://schemas.openxmlformats.org/presentationml/2006/ole">
            <p:oleObj spid="_x0000_s229381" name="Формула" r:id="rId3" imgW="1295400" imgH="228600" progId="Equation.3">
              <p:embed/>
            </p:oleObj>
          </a:graphicData>
        </a:graphic>
      </p:graphicFrame>
      <p:grpSp>
        <p:nvGrpSpPr>
          <p:cNvPr id="229389" name="Group 13"/>
          <p:cNvGrpSpPr>
            <a:grpSpLocks/>
          </p:cNvGrpSpPr>
          <p:nvPr/>
        </p:nvGrpSpPr>
        <p:grpSpPr bwMode="auto">
          <a:xfrm>
            <a:off x="827088" y="4508500"/>
            <a:ext cx="1584325" cy="1655763"/>
            <a:chOff x="4422" y="2750"/>
            <a:chExt cx="998" cy="1043"/>
          </a:xfrm>
        </p:grpSpPr>
        <p:sp>
          <p:nvSpPr>
            <p:cNvPr id="229390" name="AutoShape 14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422" y="2750"/>
              <a:ext cx="998" cy="1043"/>
            </a:xfrm>
            <a:prstGeom prst="smileyFace">
              <a:avLst>
                <a:gd name="adj" fmla="val 4653"/>
              </a:avLst>
            </a:prstGeom>
            <a:gradFill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9391" name="Text Box 15"/>
            <p:cNvSpPr txBox="1">
              <a:spLocks noChangeArrowheads="1"/>
            </p:cNvSpPr>
            <p:nvPr/>
          </p:nvSpPr>
          <p:spPr bwMode="auto">
            <a:xfrm>
              <a:off x="4785" y="3158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600">
                  <a:solidFill>
                    <a:srgbClr val="666699"/>
                  </a:solidFill>
                </a:rPr>
                <a:t>?</a:t>
              </a:r>
            </a:p>
          </p:txBody>
        </p:sp>
      </p:grpSp>
      <p:grpSp>
        <p:nvGrpSpPr>
          <p:cNvPr id="229392" name="Group 16"/>
          <p:cNvGrpSpPr>
            <a:grpSpLocks/>
          </p:cNvGrpSpPr>
          <p:nvPr/>
        </p:nvGrpSpPr>
        <p:grpSpPr bwMode="auto">
          <a:xfrm>
            <a:off x="6659563" y="4365625"/>
            <a:ext cx="1943100" cy="1944688"/>
            <a:chOff x="4195" y="2750"/>
            <a:chExt cx="1224" cy="1225"/>
          </a:xfrm>
        </p:grpSpPr>
        <p:sp>
          <p:nvSpPr>
            <p:cNvPr id="229393" name="AutoShape 17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195" y="2750"/>
              <a:ext cx="1224" cy="1225"/>
            </a:xfrm>
            <a:prstGeom prst="sun">
              <a:avLst>
                <a:gd name="adj" fmla="val 25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9394" name="Text Box 18"/>
            <p:cNvSpPr txBox="1">
              <a:spLocks noChangeArrowheads="1"/>
            </p:cNvSpPr>
            <p:nvPr/>
          </p:nvSpPr>
          <p:spPr bwMode="auto">
            <a:xfrm>
              <a:off x="4513" y="3249"/>
              <a:ext cx="63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 Ответ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476250"/>
            <a:ext cx="7772400" cy="720725"/>
          </a:xfrm>
        </p:spPr>
        <p:txBody>
          <a:bodyPr>
            <a:normAutofit/>
          </a:bodyPr>
          <a:lstStyle/>
          <a:p>
            <a:r>
              <a:rPr lang="ru-RU" sz="4000"/>
              <a:t>Метод возведения в степень</a:t>
            </a:r>
          </a:p>
        </p:txBody>
      </p:sp>
      <p:sp>
        <p:nvSpPr>
          <p:cNvPr id="150537" name="Rectangle 9"/>
          <p:cNvSpPr>
            <a:spLocks noChangeArrowheads="1"/>
          </p:cNvSpPr>
          <p:nvPr/>
        </p:nvSpPr>
        <p:spPr bwMode="auto">
          <a:xfrm>
            <a:off x="755650" y="1168400"/>
            <a:ext cx="19446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kumimoji="0" lang="en-US" sz="2400">
                <a:solidFill>
                  <a:schemeClr val="folHlink"/>
                </a:solidFill>
                <a:cs typeface="Times New Roman" pitchFamily="18" charset="0"/>
              </a:rPr>
              <a:t>Пример 1.</a:t>
            </a:r>
            <a:endParaRPr kumimoji="0" lang="en-US" sz="2100">
              <a:solidFill>
                <a:schemeClr val="folHlink"/>
              </a:solidFill>
            </a:endParaRPr>
          </a:p>
          <a:p>
            <a:pPr eaLnBrk="0" hangingPunct="0"/>
            <a:endParaRPr kumimoji="0" lang="en-US" sz="4000">
              <a:solidFill>
                <a:schemeClr val="folHlink"/>
              </a:solidFill>
            </a:endParaRPr>
          </a:p>
        </p:txBody>
      </p:sp>
      <p:graphicFrame>
        <p:nvGraphicFramePr>
          <p:cNvPr id="150536" name="Object 8"/>
          <p:cNvGraphicFramePr>
            <a:graphicFrameLocks noChangeAspect="1"/>
          </p:cNvGraphicFramePr>
          <p:nvPr/>
        </p:nvGraphicFramePr>
        <p:xfrm>
          <a:off x="827088" y="1773238"/>
          <a:ext cx="2782887" cy="623887"/>
        </p:xfrm>
        <a:graphic>
          <a:graphicData uri="http://schemas.openxmlformats.org/presentationml/2006/ole">
            <p:oleObj spid="_x0000_s150536" name="Формула" r:id="rId3" imgW="1016000" imgH="228600" progId="Equation.3">
              <p:embed/>
            </p:oleObj>
          </a:graphicData>
        </a:graphic>
      </p:graphicFrame>
      <p:grpSp>
        <p:nvGrpSpPr>
          <p:cNvPr id="150545" name="Group 17"/>
          <p:cNvGrpSpPr>
            <a:grpSpLocks/>
          </p:cNvGrpSpPr>
          <p:nvPr/>
        </p:nvGrpSpPr>
        <p:grpSpPr bwMode="auto">
          <a:xfrm>
            <a:off x="971550" y="2519363"/>
            <a:ext cx="3384550" cy="2566987"/>
            <a:chOff x="612" y="1587"/>
            <a:chExt cx="2132" cy="1617"/>
          </a:xfrm>
        </p:grpSpPr>
        <p:grpSp>
          <p:nvGrpSpPr>
            <p:cNvPr id="150544" name="Group 16"/>
            <p:cNvGrpSpPr>
              <a:grpSpLocks/>
            </p:cNvGrpSpPr>
            <p:nvPr/>
          </p:nvGrpSpPr>
          <p:grpSpPr bwMode="auto">
            <a:xfrm>
              <a:off x="612" y="1587"/>
              <a:ext cx="2132" cy="1118"/>
              <a:chOff x="612" y="1587"/>
              <a:chExt cx="2132" cy="1118"/>
            </a:xfrm>
          </p:grpSpPr>
          <p:sp>
            <p:nvSpPr>
              <p:cNvPr id="150539" name="Rectangle 11"/>
              <p:cNvSpPr>
                <a:spLocks noChangeArrowheads="1"/>
              </p:cNvSpPr>
              <p:nvPr/>
            </p:nvSpPr>
            <p:spPr bwMode="auto">
              <a:xfrm>
                <a:off x="612" y="1587"/>
                <a:ext cx="2132" cy="9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r>
                  <a:rPr kumimoji="0" lang="en-US" sz="2400">
                    <a:solidFill>
                      <a:srgbClr val="000000"/>
                    </a:solidFill>
                    <a:cs typeface="Times New Roman" pitchFamily="18" charset="0"/>
                  </a:rPr>
                  <a:t>5х – 1 = 4х</a:t>
                </a:r>
                <a:r>
                  <a:rPr kumimoji="0" lang="en-US" sz="2400" baseline="30000">
                    <a:solidFill>
                      <a:srgbClr val="000000"/>
                    </a:solidFill>
                    <a:cs typeface="Times New Roman" pitchFamily="18" charset="0"/>
                  </a:rPr>
                  <a:t>2</a:t>
                </a:r>
                <a:r>
                  <a:rPr kumimoji="0" lang="en-US" sz="2400">
                    <a:solidFill>
                      <a:srgbClr val="000000"/>
                    </a:solidFill>
                    <a:cs typeface="Times New Roman" pitchFamily="18" charset="0"/>
                  </a:rPr>
                  <a:t> – 4х + 1</a:t>
                </a:r>
                <a:endParaRPr kumimoji="0" lang="en-US" sz="2100">
                  <a:solidFill>
                    <a:srgbClr val="000000"/>
                  </a:solidFill>
                </a:endParaRPr>
              </a:p>
              <a:p>
                <a:pPr eaLnBrk="0" hangingPunct="0"/>
                <a:r>
                  <a:rPr kumimoji="0" lang="en-US" sz="2400">
                    <a:solidFill>
                      <a:srgbClr val="000000"/>
                    </a:solidFill>
                    <a:cs typeface="Times New Roman" pitchFamily="18" charset="0"/>
                  </a:rPr>
                  <a:t>4х</a:t>
                </a:r>
                <a:r>
                  <a:rPr kumimoji="0" lang="en-US" sz="2400" baseline="30000">
                    <a:solidFill>
                      <a:srgbClr val="000000"/>
                    </a:solidFill>
                    <a:cs typeface="Times New Roman" pitchFamily="18" charset="0"/>
                  </a:rPr>
                  <a:t>2</a:t>
                </a:r>
                <a:r>
                  <a:rPr kumimoji="0" lang="en-US" sz="2400">
                    <a:solidFill>
                      <a:srgbClr val="000000"/>
                    </a:solidFill>
                    <a:cs typeface="Times New Roman" pitchFamily="18" charset="0"/>
                  </a:rPr>
                  <a:t> – 9х + 2 = 0</a:t>
                </a:r>
                <a:endParaRPr kumimoji="0" lang="en-US" sz="2100">
                  <a:solidFill>
                    <a:srgbClr val="000000"/>
                  </a:solidFill>
                </a:endParaRPr>
              </a:p>
              <a:p>
                <a:pPr eaLnBrk="0" hangingPunct="0"/>
                <a:endParaRPr kumimoji="0" lang="ru-RU" sz="2400">
                  <a:solidFill>
                    <a:srgbClr val="000000"/>
                  </a:solidFill>
                </a:endParaRPr>
              </a:p>
              <a:p>
                <a:pPr eaLnBrk="0" hangingPunct="0"/>
                <a:r>
                  <a:rPr kumimoji="0" lang="en-US" sz="2400">
                    <a:solidFill>
                      <a:srgbClr val="000000"/>
                    </a:solidFill>
                    <a:cs typeface="Times New Roman" pitchFamily="18" charset="0"/>
                  </a:rPr>
                  <a:t>х</a:t>
                </a:r>
                <a:r>
                  <a:rPr kumimoji="0" lang="en-US" sz="2400" baseline="-30000">
                    <a:solidFill>
                      <a:srgbClr val="000000"/>
                    </a:solidFill>
                    <a:cs typeface="Times New Roman" pitchFamily="18" charset="0"/>
                  </a:rPr>
                  <a:t>1,2</a:t>
                </a:r>
                <a:r>
                  <a:rPr kumimoji="0" lang="en-US" sz="2400">
                    <a:solidFill>
                      <a:srgbClr val="000000"/>
                    </a:solidFill>
                    <a:cs typeface="Times New Roman" pitchFamily="18" charset="0"/>
                  </a:rPr>
                  <a:t> =</a:t>
                </a:r>
                <a:r>
                  <a:rPr kumimoji="0" lang="en-US" sz="2400">
                    <a:cs typeface="Times New Roman" pitchFamily="18" charset="0"/>
                  </a:rPr>
                  <a:t> </a:t>
                </a:r>
                <a:endParaRPr kumimoji="0" lang="en-US" sz="4400"/>
              </a:p>
            </p:txBody>
          </p:sp>
          <p:graphicFrame>
            <p:nvGraphicFramePr>
              <p:cNvPr id="150534" name="Object 6"/>
              <p:cNvGraphicFramePr>
                <a:graphicFrameLocks noChangeAspect="1"/>
              </p:cNvGraphicFramePr>
              <p:nvPr/>
            </p:nvGraphicFramePr>
            <p:xfrm>
              <a:off x="1156" y="2160"/>
              <a:ext cx="518" cy="545"/>
            </p:xfrm>
            <a:graphic>
              <a:graphicData uri="http://schemas.openxmlformats.org/presentationml/2006/ole">
                <p:oleObj spid="_x0000_s150534" name="Формула" r:id="rId4" imgW="368140" imgH="393529" progId="Equation.3">
                  <p:embed/>
                </p:oleObj>
              </a:graphicData>
            </a:graphic>
          </p:graphicFrame>
        </p:grpSp>
        <p:sp>
          <p:nvSpPr>
            <p:cNvPr id="150540" name="Rectangle 12"/>
            <p:cNvSpPr>
              <a:spLocks noChangeArrowheads="1"/>
            </p:cNvSpPr>
            <p:nvPr/>
          </p:nvSpPr>
          <p:spPr bwMode="auto">
            <a:xfrm>
              <a:off x="612" y="2758"/>
              <a:ext cx="97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kumimoji="0" lang="en-US" sz="2000">
                  <a:solidFill>
                    <a:srgbClr val="000000"/>
                  </a:solidFill>
                  <a:cs typeface="Times New Roman" pitchFamily="18" charset="0"/>
                </a:rPr>
                <a:t>х</a:t>
              </a:r>
              <a:r>
                <a:rPr kumimoji="0" lang="en-US" sz="2000" baseline="-30000">
                  <a:solidFill>
                    <a:srgbClr val="000000"/>
                  </a:solidFill>
                  <a:cs typeface="Times New Roman" pitchFamily="18" charset="0"/>
                </a:rPr>
                <a:t>1</a:t>
              </a:r>
              <a:r>
                <a:rPr kumimoji="0" lang="en-US" sz="2000">
                  <a:solidFill>
                    <a:srgbClr val="000000"/>
                  </a:solidFill>
                  <a:cs typeface="Times New Roman" pitchFamily="18" charset="0"/>
                </a:rPr>
                <a:t> = 2    х</a:t>
              </a:r>
              <a:r>
                <a:rPr kumimoji="0" lang="en-US" sz="2000" baseline="-30000">
                  <a:solidFill>
                    <a:srgbClr val="000000"/>
                  </a:solidFill>
                  <a:cs typeface="Times New Roman" pitchFamily="18" charset="0"/>
                </a:rPr>
                <a:t>2</a:t>
              </a:r>
              <a:r>
                <a:rPr kumimoji="0" lang="en-US" sz="2000">
                  <a:solidFill>
                    <a:srgbClr val="000000"/>
                  </a:solidFill>
                  <a:cs typeface="Times New Roman" pitchFamily="18" charset="0"/>
                </a:rPr>
                <a:t> =</a:t>
              </a:r>
              <a:endParaRPr kumimoji="0" lang="en-US" sz="4000">
                <a:solidFill>
                  <a:srgbClr val="000000"/>
                </a:solidFill>
              </a:endParaRPr>
            </a:p>
          </p:txBody>
        </p:sp>
        <p:graphicFrame>
          <p:nvGraphicFramePr>
            <p:cNvPr id="150533" name="Object 5"/>
            <p:cNvGraphicFramePr>
              <a:graphicFrameLocks noChangeAspect="1"/>
            </p:cNvGraphicFramePr>
            <p:nvPr/>
          </p:nvGraphicFramePr>
          <p:xfrm>
            <a:off x="1655" y="2614"/>
            <a:ext cx="231" cy="590"/>
          </p:xfrm>
          <a:graphic>
            <a:graphicData uri="http://schemas.openxmlformats.org/presentationml/2006/ole">
              <p:oleObj spid="_x0000_s150533" name="Формула" r:id="rId5" imgW="152334" imgH="393529" progId="Equation.3">
                <p:embed/>
              </p:oleObj>
            </a:graphicData>
          </a:graphic>
        </p:graphicFrame>
      </p:grpSp>
      <p:sp>
        <p:nvSpPr>
          <p:cNvPr id="150541" name="Rectangle 13"/>
          <p:cNvSpPr>
            <a:spLocks noChangeArrowheads="1"/>
          </p:cNvSpPr>
          <p:nvPr/>
        </p:nvSpPr>
        <p:spPr bwMode="auto">
          <a:xfrm>
            <a:off x="684213" y="5734050"/>
            <a:ext cx="2232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kumimoji="0" lang="en-US" sz="2800">
                <a:solidFill>
                  <a:schemeClr val="folHlink"/>
                </a:solidFill>
                <a:cs typeface="Times New Roman" pitchFamily="18" charset="0"/>
              </a:rPr>
              <a:t>Ответ: 2.</a:t>
            </a:r>
            <a:endParaRPr kumimoji="0" lang="en-US" sz="4800">
              <a:solidFill>
                <a:schemeClr val="folHlink"/>
              </a:solidFill>
            </a:endParaRPr>
          </a:p>
        </p:txBody>
      </p:sp>
      <p:sp>
        <p:nvSpPr>
          <p:cNvPr id="150548" name="Rectangle 20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150550" name="Group 22"/>
          <p:cNvGrpSpPr>
            <a:grpSpLocks/>
          </p:cNvGrpSpPr>
          <p:nvPr/>
        </p:nvGrpSpPr>
        <p:grpSpPr bwMode="auto">
          <a:xfrm>
            <a:off x="611188" y="4941888"/>
            <a:ext cx="6027737" cy="936625"/>
            <a:chOff x="385" y="3113"/>
            <a:chExt cx="3797" cy="590"/>
          </a:xfrm>
        </p:grpSpPr>
        <p:sp>
          <p:nvSpPr>
            <p:cNvPr id="150542" name="Rectangle 14"/>
            <p:cNvSpPr>
              <a:spLocks noChangeArrowheads="1"/>
            </p:cNvSpPr>
            <p:nvPr/>
          </p:nvSpPr>
          <p:spPr bwMode="auto">
            <a:xfrm>
              <a:off x="2154" y="3249"/>
              <a:ext cx="20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2400">
                  <a:solidFill>
                    <a:srgbClr val="000000"/>
                  </a:solidFill>
                </a:rPr>
                <a:t>посторонний корень  </a:t>
              </a:r>
            </a:p>
          </p:txBody>
        </p:sp>
        <p:grpSp>
          <p:nvGrpSpPr>
            <p:cNvPr id="150549" name="Group 21"/>
            <p:cNvGrpSpPr>
              <a:grpSpLocks/>
            </p:cNvGrpSpPr>
            <p:nvPr/>
          </p:nvGrpSpPr>
          <p:grpSpPr bwMode="auto">
            <a:xfrm>
              <a:off x="385" y="3113"/>
              <a:ext cx="1545" cy="590"/>
              <a:chOff x="385" y="3113"/>
              <a:chExt cx="1545" cy="590"/>
            </a:xfrm>
          </p:grpSpPr>
          <p:sp>
            <p:nvSpPr>
              <p:cNvPr id="150546" name="Text Box 18"/>
              <p:cNvSpPr txBox="1">
                <a:spLocks noChangeArrowheads="1"/>
              </p:cNvSpPr>
              <p:nvPr/>
            </p:nvSpPr>
            <p:spPr bwMode="auto">
              <a:xfrm>
                <a:off x="385" y="3249"/>
                <a:ext cx="140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0" lang="ru-RU" sz="2400">
                    <a:solidFill>
                      <a:srgbClr val="000000"/>
                    </a:solidFill>
                  </a:rPr>
                  <a:t>Проверка:</a:t>
                </a:r>
                <a:r>
                  <a:rPr kumimoji="0" lang="ru-RU" sz="2400"/>
                  <a:t>  </a:t>
                </a:r>
                <a:r>
                  <a:rPr kumimoji="0" lang="ru-RU" sz="2400">
                    <a:solidFill>
                      <a:srgbClr val="000000"/>
                    </a:solidFill>
                  </a:rPr>
                  <a:t>х =</a:t>
                </a:r>
              </a:p>
            </p:txBody>
          </p:sp>
          <p:graphicFrame>
            <p:nvGraphicFramePr>
              <p:cNvPr id="150547" name="Object 19"/>
              <p:cNvGraphicFramePr>
                <a:graphicFrameLocks noChangeAspect="1"/>
              </p:cNvGraphicFramePr>
              <p:nvPr/>
            </p:nvGraphicFramePr>
            <p:xfrm>
              <a:off x="1701" y="3113"/>
              <a:ext cx="229" cy="590"/>
            </p:xfrm>
            <a:graphic>
              <a:graphicData uri="http://schemas.openxmlformats.org/presentationml/2006/ole">
                <p:oleObj spid="_x0000_s150547" name="Формула" r:id="rId6" imgW="152334" imgH="393529" progId="Equation.3">
                  <p:embed/>
                </p:oleObj>
              </a:graphicData>
            </a:graphic>
          </p:graphicFrame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0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50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0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0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50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0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0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50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1000"/>
                                        <p:tgtEl>
                                          <p:spTgt spid="150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7" grpId="0"/>
      <p:bldP spid="15054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Пример 6.</a:t>
            </a:r>
          </a:p>
        </p:txBody>
      </p:sp>
      <p:sp>
        <p:nvSpPr>
          <p:cNvPr id="231430" name="Rectangle 6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31429" name="Object 5"/>
          <p:cNvGraphicFramePr>
            <a:graphicFrameLocks noChangeAspect="1"/>
          </p:cNvGraphicFramePr>
          <p:nvPr/>
        </p:nvGraphicFramePr>
        <p:xfrm>
          <a:off x="395288" y="1628775"/>
          <a:ext cx="8459787" cy="835025"/>
        </p:xfrm>
        <a:graphic>
          <a:graphicData uri="http://schemas.openxmlformats.org/presentationml/2006/ole">
            <p:oleObj spid="_x0000_s231429" name="Формула" r:id="rId3" imgW="2794000" imgH="279400" progId="Equation.3">
              <p:embed/>
            </p:oleObj>
          </a:graphicData>
        </a:graphic>
      </p:graphicFrame>
      <p:grpSp>
        <p:nvGrpSpPr>
          <p:cNvPr id="231437" name="Group 13"/>
          <p:cNvGrpSpPr>
            <a:grpSpLocks/>
          </p:cNvGrpSpPr>
          <p:nvPr/>
        </p:nvGrpSpPr>
        <p:grpSpPr bwMode="auto">
          <a:xfrm>
            <a:off x="611188" y="4508500"/>
            <a:ext cx="1584325" cy="1655763"/>
            <a:chOff x="4422" y="2750"/>
            <a:chExt cx="998" cy="1043"/>
          </a:xfrm>
        </p:grpSpPr>
        <p:sp>
          <p:nvSpPr>
            <p:cNvPr id="231438" name="AutoShape 14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422" y="2750"/>
              <a:ext cx="998" cy="1043"/>
            </a:xfrm>
            <a:prstGeom prst="smileyFace">
              <a:avLst>
                <a:gd name="adj" fmla="val 4653"/>
              </a:avLst>
            </a:prstGeom>
            <a:gradFill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1439" name="Text Box 15"/>
            <p:cNvSpPr txBox="1">
              <a:spLocks noChangeArrowheads="1"/>
            </p:cNvSpPr>
            <p:nvPr/>
          </p:nvSpPr>
          <p:spPr bwMode="auto">
            <a:xfrm>
              <a:off x="4785" y="3158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600">
                  <a:solidFill>
                    <a:srgbClr val="666699"/>
                  </a:solidFill>
                </a:rPr>
                <a:t>?</a:t>
              </a:r>
            </a:p>
          </p:txBody>
        </p:sp>
      </p:grpSp>
      <p:grpSp>
        <p:nvGrpSpPr>
          <p:cNvPr id="231440" name="Group 16"/>
          <p:cNvGrpSpPr>
            <a:grpSpLocks/>
          </p:cNvGrpSpPr>
          <p:nvPr/>
        </p:nvGrpSpPr>
        <p:grpSpPr bwMode="auto">
          <a:xfrm>
            <a:off x="6659563" y="4365625"/>
            <a:ext cx="1943100" cy="1944688"/>
            <a:chOff x="4195" y="2750"/>
            <a:chExt cx="1224" cy="1225"/>
          </a:xfrm>
        </p:grpSpPr>
        <p:sp>
          <p:nvSpPr>
            <p:cNvPr id="231441" name="AutoShape 17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195" y="2750"/>
              <a:ext cx="1224" cy="1225"/>
            </a:xfrm>
            <a:prstGeom prst="sun">
              <a:avLst>
                <a:gd name="adj" fmla="val 25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1442" name="Text Box 18"/>
            <p:cNvSpPr txBox="1">
              <a:spLocks noChangeArrowheads="1"/>
            </p:cNvSpPr>
            <p:nvPr/>
          </p:nvSpPr>
          <p:spPr bwMode="auto">
            <a:xfrm>
              <a:off x="4513" y="3249"/>
              <a:ext cx="63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 Ответ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Пример 7.</a:t>
            </a:r>
          </a:p>
        </p:txBody>
      </p:sp>
      <p:sp>
        <p:nvSpPr>
          <p:cNvPr id="233478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33477" name="Object 5"/>
          <p:cNvGraphicFramePr>
            <a:graphicFrameLocks noChangeAspect="1"/>
          </p:cNvGraphicFramePr>
          <p:nvPr/>
        </p:nvGraphicFramePr>
        <p:xfrm>
          <a:off x="1979613" y="1916113"/>
          <a:ext cx="4897437" cy="809625"/>
        </p:xfrm>
        <a:graphic>
          <a:graphicData uri="http://schemas.openxmlformats.org/presentationml/2006/ole">
            <p:oleObj spid="_x0000_s233477" name="Формула" r:id="rId3" imgW="1384300" imgH="228600" progId="Equation.3">
              <p:embed/>
            </p:oleObj>
          </a:graphicData>
        </a:graphic>
      </p:graphicFrame>
      <p:grpSp>
        <p:nvGrpSpPr>
          <p:cNvPr id="233485" name="Group 13"/>
          <p:cNvGrpSpPr>
            <a:grpSpLocks/>
          </p:cNvGrpSpPr>
          <p:nvPr/>
        </p:nvGrpSpPr>
        <p:grpSpPr bwMode="auto">
          <a:xfrm>
            <a:off x="827088" y="4581525"/>
            <a:ext cx="1584325" cy="1655763"/>
            <a:chOff x="4422" y="2750"/>
            <a:chExt cx="998" cy="1043"/>
          </a:xfrm>
        </p:grpSpPr>
        <p:sp>
          <p:nvSpPr>
            <p:cNvPr id="233486" name="AutoShape 14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422" y="2750"/>
              <a:ext cx="998" cy="1043"/>
            </a:xfrm>
            <a:prstGeom prst="smileyFace">
              <a:avLst>
                <a:gd name="adj" fmla="val 4653"/>
              </a:avLst>
            </a:prstGeom>
            <a:gradFill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3487" name="Text Box 15"/>
            <p:cNvSpPr txBox="1">
              <a:spLocks noChangeArrowheads="1"/>
            </p:cNvSpPr>
            <p:nvPr/>
          </p:nvSpPr>
          <p:spPr bwMode="auto">
            <a:xfrm>
              <a:off x="4785" y="3158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600">
                  <a:solidFill>
                    <a:srgbClr val="666699"/>
                  </a:solidFill>
                </a:rPr>
                <a:t>?</a:t>
              </a:r>
            </a:p>
          </p:txBody>
        </p:sp>
      </p:grpSp>
      <p:grpSp>
        <p:nvGrpSpPr>
          <p:cNvPr id="233488" name="Group 16"/>
          <p:cNvGrpSpPr>
            <a:grpSpLocks/>
          </p:cNvGrpSpPr>
          <p:nvPr/>
        </p:nvGrpSpPr>
        <p:grpSpPr bwMode="auto">
          <a:xfrm>
            <a:off x="6659563" y="4365625"/>
            <a:ext cx="1943100" cy="1944688"/>
            <a:chOff x="4195" y="2750"/>
            <a:chExt cx="1224" cy="1225"/>
          </a:xfrm>
        </p:grpSpPr>
        <p:sp>
          <p:nvSpPr>
            <p:cNvPr id="233489" name="AutoShape 17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195" y="2750"/>
              <a:ext cx="1224" cy="1225"/>
            </a:xfrm>
            <a:prstGeom prst="sun">
              <a:avLst>
                <a:gd name="adj" fmla="val 25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3490" name="Text Box 18"/>
            <p:cNvSpPr txBox="1">
              <a:spLocks noChangeArrowheads="1"/>
            </p:cNvSpPr>
            <p:nvPr/>
          </p:nvSpPr>
          <p:spPr bwMode="auto">
            <a:xfrm>
              <a:off x="4513" y="3249"/>
              <a:ext cx="63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 Ответ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Пример 8.</a:t>
            </a:r>
          </a:p>
        </p:txBody>
      </p:sp>
      <p:sp>
        <p:nvSpPr>
          <p:cNvPr id="257030" name="Rectangle 6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57029" name="Object 5"/>
          <p:cNvGraphicFramePr>
            <a:graphicFrameLocks noChangeAspect="1"/>
          </p:cNvGraphicFramePr>
          <p:nvPr/>
        </p:nvGraphicFramePr>
        <p:xfrm>
          <a:off x="323850" y="1628775"/>
          <a:ext cx="8424863" cy="895350"/>
        </p:xfrm>
        <a:graphic>
          <a:graphicData uri="http://schemas.openxmlformats.org/presentationml/2006/ole">
            <p:oleObj spid="_x0000_s257029" name="Формула" r:id="rId3" imgW="2425680" imgH="253800" progId="Equation.3">
              <p:embed/>
            </p:oleObj>
          </a:graphicData>
        </a:graphic>
      </p:graphicFrame>
      <p:grpSp>
        <p:nvGrpSpPr>
          <p:cNvPr id="257031" name="Group 7"/>
          <p:cNvGrpSpPr>
            <a:grpSpLocks/>
          </p:cNvGrpSpPr>
          <p:nvPr/>
        </p:nvGrpSpPr>
        <p:grpSpPr bwMode="auto">
          <a:xfrm>
            <a:off x="827088" y="4437063"/>
            <a:ext cx="1584325" cy="1655762"/>
            <a:chOff x="4422" y="2750"/>
            <a:chExt cx="998" cy="1043"/>
          </a:xfrm>
        </p:grpSpPr>
        <p:sp>
          <p:nvSpPr>
            <p:cNvPr id="257032" name="AutoShape 8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422" y="2750"/>
              <a:ext cx="998" cy="1043"/>
            </a:xfrm>
            <a:prstGeom prst="smileyFace">
              <a:avLst>
                <a:gd name="adj" fmla="val 4653"/>
              </a:avLst>
            </a:prstGeom>
            <a:gradFill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7033" name="Text Box 9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785" y="3158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600">
                  <a:solidFill>
                    <a:srgbClr val="666699"/>
                  </a:solidFill>
                </a:rPr>
                <a:t>?</a:t>
              </a:r>
            </a:p>
          </p:txBody>
        </p:sp>
      </p:grpSp>
      <p:grpSp>
        <p:nvGrpSpPr>
          <p:cNvPr id="257034" name="Group 10"/>
          <p:cNvGrpSpPr>
            <a:grpSpLocks/>
          </p:cNvGrpSpPr>
          <p:nvPr/>
        </p:nvGrpSpPr>
        <p:grpSpPr bwMode="auto">
          <a:xfrm>
            <a:off x="6659563" y="4365625"/>
            <a:ext cx="1943100" cy="1944688"/>
            <a:chOff x="4195" y="2750"/>
            <a:chExt cx="1224" cy="1225"/>
          </a:xfrm>
        </p:grpSpPr>
        <p:sp>
          <p:nvSpPr>
            <p:cNvPr id="257035" name="AutoShape 11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195" y="2750"/>
              <a:ext cx="1224" cy="1225"/>
            </a:xfrm>
            <a:prstGeom prst="sun">
              <a:avLst>
                <a:gd name="adj" fmla="val 25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7036" name="Text Box 12"/>
            <p:cNvSpPr txBox="1">
              <a:spLocks noChangeArrowheads="1"/>
            </p:cNvSpPr>
            <p:nvPr/>
          </p:nvSpPr>
          <p:spPr bwMode="auto">
            <a:xfrm>
              <a:off x="4513" y="3249"/>
              <a:ext cx="63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 Ответ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7" name="Rectangle 9"/>
          <p:cNvSpPr>
            <a:spLocks noChangeArrowheads="1"/>
          </p:cNvSpPr>
          <p:nvPr/>
        </p:nvSpPr>
        <p:spPr bwMode="auto">
          <a:xfrm>
            <a:off x="684213" y="981075"/>
            <a:ext cx="1539875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en-US" sz="2400">
                <a:cs typeface="Times New Roman" pitchFamily="18" charset="0"/>
              </a:rPr>
              <a:t>Пример 1.</a:t>
            </a:r>
            <a:endParaRPr kumimoji="0" lang="en-US" sz="2100"/>
          </a:p>
          <a:p>
            <a:pPr eaLnBrk="0" hangingPunct="0"/>
            <a:endParaRPr kumimoji="0" lang="en-US" sz="4400"/>
          </a:p>
        </p:txBody>
      </p:sp>
      <p:graphicFrame>
        <p:nvGraphicFramePr>
          <p:cNvPr id="165896" name="Object 8"/>
          <p:cNvGraphicFramePr>
            <a:graphicFrameLocks noChangeAspect="1"/>
          </p:cNvGraphicFramePr>
          <p:nvPr/>
        </p:nvGraphicFramePr>
        <p:xfrm>
          <a:off x="2916238" y="692150"/>
          <a:ext cx="2376487" cy="762000"/>
        </p:xfrm>
        <a:graphic>
          <a:graphicData uri="http://schemas.openxmlformats.org/presentationml/2006/ole">
            <p:oleObj spid="_x0000_s165896" name="Формула" r:id="rId3" imgW="977476" imgH="317362" progId="Equation.3">
              <p:embed/>
            </p:oleObj>
          </a:graphicData>
        </a:graphic>
      </p:graphicFrame>
      <p:sp>
        <p:nvSpPr>
          <p:cNvPr id="165898" name="Rectangle 10"/>
          <p:cNvSpPr>
            <a:spLocks noChangeArrowheads="1"/>
          </p:cNvSpPr>
          <p:nvPr/>
        </p:nvSpPr>
        <p:spPr bwMode="auto">
          <a:xfrm>
            <a:off x="3132138" y="1539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en-US" sz="2400">
                <a:solidFill>
                  <a:srgbClr val="000000"/>
                </a:solidFill>
                <a:cs typeface="Times New Roman" pitchFamily="18" charset="0"/>
              </a:rPr>
              <a:t>х</a:t>
            </a:r>
            <a:endParaRPr kumimoji="0" lang="en-US" sz="4400">
              <a:solidFill>
                <a:srgbClr val="000000"/>
              </a:solidFill>
            </a:endParaRPr>
          </a:p>
        </p:txBody>
      </p:sp>
      <p:graphicFrame>
        <p:nvGraphicFramePr>
          <p:cNvPr id="165895" name="Object 7"/>
          <p:cNvGraphicFramePr>
            <a:graphicFrameLocks noChangeAspect="1"/>
          </p:cNvGraphicFramePr>
          <p:nvPr/>
        </p:nvGraphicFramePr>
        <p:xfrm>
          <a:off x="3492500" y="1484313"/>
          <a:ext cx="1584325" cy="554037"/>
        </p:xfrm>
        <a:graphic>
          <a:graphicData uri="http://schemas.openxmlformats.org/presentationml/2006/ole">
            <p:oleObj spid="_x0000_s165895" name="Формула" r:id="rId4" imgW="787400" imgH="279400" progId="Equation.3">
              <p:embed/>
            </p:oleObj>
          </a:graphicData>
        </a:graphic>
      </p:graphicFrame>
      <p:sp>
        <p:nvSpPr>
          <p:cNvPr id="165899" name="Rectangle 11"/>
          <p:cNvSpPr>
            <a:spLocks noChangeArrowheads="1"/>
          </p:cNvSpPr>
          <p:nvPr/>
        </p:nvSpPr>
        <p:spPr bwMode="auto">
          <a:xfrm>
            <a:off x="539750" y="2133600"/>
            <a:ext cx="898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en-US" sz="1200">
                <a:cs typeface="Times New Roman" pitchFamily="18" charset="0"/>
              </a:rPr>
              <a:t>   </a:t>
            </a:r>
            <a:r>
              <a:rPr kumimoji="0" lang="en-US" sz="2400">
                <a:solidFill>
                  <a:srgbClr val="000000"/>
                </a:solidFill>
                <a:cs typeface="Times New Roman" pitchFamily="18" charset="0"/>
              </a:rPr>
              <a:t>Т.к. </a:t>
            </a:r>
            <a:endParaRPr kumimoji="0" lang="en-US" sz="4400">
              <a:solidFill>
                <a:srgbClr val="000000"/>
              </a:solidFill>
            </a:endParaRPr>
          </a:p>
        </p:txBody>
      </p:sp>
      <p:graphicFrame>
        <p:nvGraphicFramePr>
          <p:cNvPr id="165894" name="Object 6"/>
          <p:cNvGraphicFramePr>
            <a:graphicFrameLocks noChangeAspect="1"/>
          </p:cNvGraphicFramePr>
          <p:nvPr/>
        </p:nvGraphicFramePr>
        <p:xfrm>
          <a:off x="1547813" y="1989138"/>
          <a:ext cx="2016125" cy="646112"/>
        </p:xfrm>
        <a:graphic>
          <a:graphicData uri="http://schemas.openxmlformats.org/presentationml/2006/ole">
            <p:oleObj spid="_x0000_s165894" name="Формула" r:id="rId5" imgW="977476" imgH="317362" progId="Equation.3">
              <p:embed/>
            </p:oleObj>
          </a:graphicData>
        </a:graphic>
      </p:graphicFrame>
      <p:sp>
        <p:nvSpPr>
          <p:cNvPr id="165900" name="Rectangle 12"/>
          <p:cNvSpPr>
            <a:spLocks noChangeArrowheads="1"/>
          </p:cNvSpPr>
          <p:nvPr/>
        </p:nvSpPr>
        <p:spPr bwMode="auto">
          <a:xfrm>
            <a:off x="3563938" y="2133600"/>
            <a:ext cx="102235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en-US" sz="2400">
                <a:solidFill>
                  <a:srgbClr val="000000"/>
                </a:solidFill>
                <a:cs typeface="Times New Roman" pitchFamily="18" charset="0"/>
              </a:rPr>
              <a:t>, то</a:t>
            </a:r>
            <a:r>
              <a:rPr kumimoji="0" lang="en-US" sz="120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kumimoji="0" lang="en-US" sz="1100">
              <a:solidFill>
                <a:srgbClr val="000000"/>
              </a:solidFill>
            </a:endParaRPr>
          </a:p>
          <a:p>
            <a:pPr eaLnBrk="0" hangingPunct="0"/>
            <a:r>
              <a:rPr kumimoji="0" lang="en-US" sz="2400">
                <a:solidFill>
                  <a:srgbClr val="000000"/>
                </a:solidFill>
                <a:cs typeface="Times New Roman" pitchFamily="18" charset="0"/>
              </a:rPr>
              <a:t>2х = 4</a:t>
            </a:r>
            <a:endParaRPr kumimoji="0" lang="en-US" sz="2100">
              <a:solidFill>
                <a:srgbClr val="000000"/>
              </a:solidFill>
            </a:endParaRPr>
          </a:p>
          <a:p>
            <a:pPr eaLnBrk="0" hangingPunct="0"/>
            <a:r>
              <a:rPr kumimoji="0" lang="en-US" sz="2400">
                <a:solidFill>
                  <a:srgbClr val="000000"/>
                </a:solidFill>
                <a:cs typeface="Times New Roman" pitchFamily="18" charset="0"/>
              </a:rPr>
              <a:t>х = 2</a:t>
            </a:r>
            <a:endParaRPr kumimoji="0" lang="en-US" sz="2100">
              <a:solidFill>
                <a:srgbClr val="000000"/>
              </a:solidFill>
            </a:endParaRPr>
          </a:p>
          <a:p>
            <a:pPr eaLnBrk="0" hangingPunct="0"/>
            <a:endParaRPr kumimoji="0" lang="en-US" sz="4400"/>
          </a:p>
        </p:txBody>
      </p:sp>
      <p:graphicFrame>
        <p:nvGraphicFramePr>
          <p:cNvPr id="165893" name="Object 5"/>
          <p:cNvGraphicFramePr>
            <a:graphicFrameLocks noChangeAspect="1"/>
          </p:cNvGraphicFramePr>
          <p:nvPr/>
        </p:nvGraphicFramePr>
        <p:xfrm>
          <a:off x="2268538" y="3141663"/>
          <a:ext cx="4943475" cy="1104900"/>
        </p:xfrm>
        <a:graphic>
          <a:graphicData uri="http://schemas.openxmlformats.org/presentationml/2006/ole">
            <p:oleObj spid="_x0000_s165893" name="Формула" r:id="rId6" imgW="2514600" imgH="558800" progId="Equation.3">
              <p:embed/>
            </p:oleObj>
          </a:graphicData>
        </a:graphic>
      </p:graphicFrame>
      <p:sp>
        <p:nvSpPr>
          <p:cNvPr id="165901" name="Rectangle 13"/>
          <p:cNvSpPr>
            <a:spLocks noChangeArrowheads="1"/>
          </p:cNvSpPr>
          <p:nvPr/>
        </p:nvSpPr>
        <p:spPr bwMode="auto">
          <a:xfrm>
            <a:off x="250825" y="4292600"/>
            <a:ext cx="8316913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en-US" sz="1200">
                <a:cs typeface="Times New Roman" pitchFamily="18" charset="0"/>
              </a:rPr>
              <a:t> </a:t>
            </a:r>
            <a:endParaRPr kumimoji="0" lang="en-US" sz="1100"/>
          </a:p>
          <a:p>
            <a:pPr eaLnBrk="0" hangingPunct="0"/>
            <a:r>
              <a:rPr kumimoji="0" lang="ru-RU" sz="2000">
                <a:solidFill>
                  <a:srgbClr val="000000"/>
                </a:solidFill>
              </a:rPr>
              <a:t>П</a:t>
            </a:r>
            <a:r>
              <a:rPr kumimoji="0" lang="en-US" sz="2000">
                <a:solidFill>
                  <a:srgbClr val="000000"/>
                </a:solidFill>
                <a:cs typeface="Times New Roman" pitchFamily="18" charset="0"/>
              </a:rPr>
              <a:t>оказатели степени образуют бесконечную убывающую геометрическую </a:t>
            </a:r>
            <a:endParaRPr kumimoji="0" lang="ru-RU" sz="2000">
              <a:solidFill>
                <a:srgbClr val="000000"/>
              </a:solidFill>
            </a:endParaRPr>
          </a:p>
          <a:p>
            <a:pPr eaLnBrk="0" hangingPunct="0"/>
            <a:r>
              <a:rPr kumimoji="0" lang="en-US" sz="2000">
                <a:solidFill>
                  <a:srgbClr val="000000"/>
                </a:solidFill>
                <a:cs typeface="Times New Roman" pitchFamily="18" charset="0"/>
              </a:rPr>
              <a:t>прогрессию, сумму которой можно найти по формуле  </a:t>
            </a:r>
            <a:endParaRPr kumimoji="0" lang="en-US" sz="4000">
              <a:solidFill>
                <a:srgbClr val="000000"/>
              </a:solidFill>
            </a:endParaRPr>
          </a:p>
        </p:txBody>
      </p:sp>
      <p:graphicFrame>
        <p:nvGraphicFramePr>
          <p:cNvPr id="165892" name="Object 4"/>
          <p:cNvGraphicFramePr>
            <a:graphicFrameLocks noChangeAspect="1"/>
          </p:cNvGraphicFramePr>
          <p:nvPr/>
        </p:nvGraphicFramePr>
        <p:xfrm>
          <a:off x="3779838" y="5445125"/>
          <a:ext cx="1223962" cy="860425"/>
        </p:xfrm>
        <a:graphic>
          <a:graphicData uri="http://schemas.openxmlformats.org/presentationml/2006/ole">
            <p:oleObj spid="_x0000_s165892" name="Формула" r:id="rId7" imgW="609336" imgH="431613" progId="Equation.3">
              <p:embed/>
            </p:oleObj>
          </a:graphicData>
        </a:graphic>
      </p:graphicFrame>
      <p:sp>
        <p:nvSpPr>
          <p:cNvPr id="165903" name="Text Box 15"/>
          <p:cNvSpPr txBox="1">
            <a:spLocks noChangeArrowheads="1"/>
          </p:cNvSpPr>
          <p:nvPr/>
        </p:nvSpPr>
        <p:spPr bwMode="auto">
          <a:xfrm>
            <a:off x="323850" y="3860800"/>
            <a:ext cx="1944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ru-RU" sz="2400"/>
              <a:t>Проверка:</a:t>
            </a:r>
          </a:p>
        </p:txBody>
      </p:sp>
      <p:grpSp>
        <p:nvGrpSpPr>
          <p:cNvPr id="165908" name="Group 20"/>
          <p:cNvGrpSpPr>
            <a:grpSpLocks/>
          </p:cNvGrpSpPr>
          <p:nvPr/>
        </p:nvGrpSpPr>
        <p:grpSpPr bwMode="auto">
          <a:xfrm>
            <a:off x="7164388" y="5805488"/>
            <a:ext cx="1368425" cy="647700"/>
            <a:chOff x="4558" y="3566"/>
            <a:chExt cx="862" cy="408"/>
          </a:xfrm>
        </p:grpSpPr>
        <p:sp>
          <p:nvSpPr>
            <p:cNvPr id="165906" name="Oval 18">
              <a:hlinkClick r:id="rId8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558" y="3566"/>
              <a:ext cx="862" cy="40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5907" name="Text Box 19"/>
            <p:cNvSpPr txBox="1">
              <a:spLocks noChangeArrowheads="1"/>
            </p:cNvSpPr>
            <p:nvPr/>
          </p:nvSpPr>
          <p:spPr bwMode="auto">
            <a:xfrm>
              <a:off x="4785" y="3657"/>
              <a:ext cx="5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next</a:t>
              </a:r>
              <a:endParaRPr lang="ru-RU" sz="20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23" name="Rectangle 11"/>
          <p:cNvSpPr>
            <a:spLocks noChangeArrowheads="1"/>
          </p:cNvSpPr>
          <p:nvPr/>
        </p:nvSpPr>
        <p:spPr bwMode="auto">
          <a:xfrm>
            <a:off x="684213" y="620713"/>
            <a:ext cx="1539875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en-US" sz="2400">
                <a:cs typeface="Times New Roman" pitchFamily="18" charset="0"/>
              </a:rPr>
              <a:t>Пример </a:t>
            </a:r>
            <a:r>
              <a:rPr kumimoji="0" lang="ru-RU" sz="2400">
                <a:cs typeface="Times New Roman" pitchFamily="18" charset="0"/>
              </a:rPr>
              <a:t>2</a:t>
            </a:r>
            <a:r>
              <a:rPr kumimoji="0" lang="en-US" sz="2400">
                <a:cs typeface="Times New Roman" pitchFamily="18" charset="0"/>
              </a:rPr>
              <a:t>.</a:t>
            </a:r>
            <a:endParaRPr kumimoji="0" lang="en-US" sz="2100"/>
          </a:p>
          <a:p>
            <a:pPr eaLnBrk="0" hangingPunct="0"/>
            <a:endParaRPr kumimoji="0" lang="en-US" sz="4400"/>
          </a:p>
        </p:txBody>
      </p:sp>
      <p:graphicFrame>
        <p:nvGraphicFramePr>
          <p:cNvPr id="166922" name="Object 10"/>
          <p:cNvGraphicFramePr>
            <a:graphicFrameLocks noChangeAspect="1"/>
          </p:cNvGraphicFramePr>
          <p:nvPr/>
        </p:nvGraphicFramePr>
        <p:xfrm>
          <a:off x="2843213" y="692150"/>
          <a:ext cx="3243262" cy="982663"/>
        </p:xfrm>
        <a:graphic>
          <a:graphicData uri="http://schemas.openxmlformats.org/presentationml/2006/ole">
            <p:oleObj spid="_x0000_s166922" name="Формула" r:id="rId3" imgW="1473200" imgH="444500" progId="Equation.3">
              <p:embed/>
            </p:oleObj>
          </a:graphicData>
        </a:graphic>
      </p:graphicFrame>
      <p:sp>
        <p:nvSpPr>
          <p:cNvPr id="166924" name="Rectangle 12"/>
          <p:cNvSpPr>
            <a:spLocks noChangeArrowheads="1"/>
          </p:cNvSpPr>
          <p:nvPr/>
        </p:nvSpPr>
        <p:spPr bwMode="auto">
          <a:xfrm>
            <a:off x="684213" y="1827213"/>
            <a:ext cx="1049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en-US" sz="2400">
                <a:solidFill>
                  <a:srgbClr val="000000"/>
                </a:solidFill>
                <a:cs typeface="Times New Roman" pitchFamily="18" charset="0"/>
              </a:rPr>
              <a:t>Пусть </a:t>
            </a:r>
            <a:endParaRPr kumimoji="0" lang="en-US" sz="4400">
              <a:solidFill>
                <a:srgbClr val="000000"/>
              </a:solidFill>
            </a:endParaRPr>
          </a:p>
        </p:txBody>
      </p:sp>
      <p:graphicFrame>
        <p:nvGraphicFramePr>
          <p:cNvPr id="166921" name="Object 9"/>
          <p:cNvGraphicFramePr>
            <a:graphicFrameLocks noChangeAspect="1"/>
          </p:cNvGraphicFramePr>
          <p:nvPr/>
        </p:nvGraphicFramePr>
        <p:xfrm>
          <a:off x="1763713" y="1557338"/>
          <a:ext cx="1584325" cy="919162"/>
        </p:xfrm>
        <a:graphic>
          <a:graphicData uri="http://schemas.openxmlformats.org/presentationml/2006/ole">
            <p:oleObj spid="_x0000_s166921" name="Формула" r:id="rId4" imgW="774364" imgH="444307" progId="Equation.3">
              <p:embed/>
            </p:oleObj>
          </a:graphicData>
        </a:graphic>
      </p:graphicFrame>
      <p:sp>
        <p:nvSpPr>
          <p:cNvPr id="166925" name="Rectangle 13"/>
          <p:cNvSpPr>
            <a:spLocks noChangeArrowheads="1"/>
          </p:cNvSpPr>
          <p:nvPr/>
        </p:nvSpPr>
        <p:spPr bwMode="auto">
          <a:xfrm>
            <a:off x="3563938" y="1844675"/>
            <a:ext cx="4271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en-US" sz="1200">
                <a:cs typeface="Times New Roman" pitchFamily="18" charset="0"/>
              </a:rPr>
              <a:t>   </a:t>
            </a:r>
            <a:r>
              <a:rPr kumimoji="0" lang="en-US" sz="2400">
                <a:solidFill>
                  <a:srgbClr val="000000"/>
                </a:solidFill>
                <a:cs typeface="Times New Roman" pitchFamily="18" charset="0"/>
              </a:rPr>
              <a:t>y &gt; 0.    Получим уравнение   </a:t>
            </a:r>
            <a:endParaRPr kumimoji="0" lang="en-US" sz="4400">
              <a:solidFill>
                <a:srgbClr val="000000"/>
              </a:solidFill>
            </a:endParaRPr>
          </a:p>
        </p:txBody>
      </p:sp>
      <p:graphicFrame>
        <p:nvGraphicFramePr>
          <p:cNvPr id="166920" name="Object 8"/>
          <p:cNvGraphicFramePr>
            <a:graphicFrameLocks noChangeAspect="1"/>
          </p:cNvGraphicFramePr>
          <p:nvPr/>
        </p:nvGraphicFramePr>
        <p:xfrm>
          <a:off x="3492500" y="2565400"/>
          <a:ext cx="1511300" cy="935038"/>
        </p:xfrm>
        <a:graphic>
          <a:graphicData uri="http://schemas.openxmlformats.org/presentationml/2006/ole">
            <p:oleObj spid="_x0000_s166920" name="Формула" r:id="rId5" imgW="723586" imgH="444307" progId="Equation.3">
              <p:embed/>
            </p:oleObj>
          </a:graphicData>
        </a:graphic>
      </p:graphicFrame>
      <p:sp>
        <p:nvSpPr>
          <p:cNvPr id="166926" name="Rectangle 14"/>
          <p:cNvSpPr>
            <a:spLocks noChangeArrowheads="1"/>
          </p:cNvSpPr>
          <p:nvPr/>
        </p:nvSpPr>
        <p:spPr bwMode="auto">
          <a:xfrm>
            <a:off x="900113" y="3141663"/>
            <a:ext cx="7458075" cy="166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kumimoji="0" lang="en-US" sz="1100"/>
          </a:p>
          <a:p>
            <a:pPr eaLnBrk="0" hangingPunct="0"/>
            <a:r>
              <a:rPr kumimoji="0" lang="ru-RU" sz="2400">
                <a:solidFill>
                  <a:srgbClr val="000000"/>
                </a:solidFill>
              </a:rPr>
              <a:t>                      </a:t>
            </a:r>
            <a:r>
              <a:rPr kumimoji="0" lang="en-US" sz="2400">
                <a:solidFill>
                  <a:srgbClr val="000000"/>
                </a:solidFill>
                <a:cs typeface="Times New Roman" pitchFamily="18" charset="0"/>
              </a:rPr>
              <a:t>Тогда у</a:t>
            </a:r>
            <a:r>
              <a:rPr kumimoji="0" lang="en-US" sz="2400" baseline="3000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kumimoji="0" lang="en-US" sz="2400">
                <a:solidFill>
                  <a:srgbClr val="000000"/>
                </a:solidFill>
                <a:cs typeface="Times New Roman" pitchFamily="18" charset="0"/>
              </a:rPr>
              <a:t> + 3у – 4 = 0</a:t>
            </a:r>
            <a:endParaRPr kumimoji="0" lang="en-US" sz="2100">
              <a:solidFill>
                <a:srgbClr val="000000"/>
              </a:solidFill>
            </a:endParaRPr>
          </a:p>
          <a:p>
            <a:pPr eaLnBrk="0" hangingPunct="0"/>
            <a:r>
              <a:rPr kumimoji="0" lang="en-US" sz="2400">
                <a:solidFill>
                  <a:srgbClr val="000000"/>
                </a:solidFill>
                <a:cs typeface="Times New Roman" pitchFamily="18" charset="0"/>
              </a:rPr>
              <a:t>           у</a:t>
            </a:r>
            <a:r>
              <a:rPr kumimoji="0" lang="en-US" sz="2400" baseline="-3000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kumimoji="0" lang="en-US" sz="2400">
                <a:solidFill>
                  <a:srgbClr val="000000"/>
                </a:solidFill>
                <a:cs typeface="Times New Roman" pitchFamily="18" charset="0"/>
              </a:rPr>
              <a:t> = 1, у</a:t>
            </a:r>
            <a:r>
              <a:rPr kumimoji="0" lang="en-US" sz="2400" baseline="-3000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kumimoji="0" lang="en-US" sz="2400">
                <a:solidFill>
                  <a:srgbClr val="000000"/>
                </a:solidFill>
                <a:cs typeface="Times New Roman" pitchFamily="18" charset="0"/>
              </a:rPr>
              <a:t> = -4 (не удовлетворяет условию y &gt; 0)</a:t>
            </a:r>
            <a:endParaRPr kumimoji="0" lang="en-US" sz="2100">
              <a:solidFill>
                <a:srgbClr val="000000"/>
              </a:solidFill>
            </a:endParaRPr>
          </a:p>
          <a:p>
            <a:pPr eaLnBrk="0" hangingPunct="0"/>
            <a:endParaRPr kumimoji="0" lang="en-US" sz="4400"/>
          </a:p>
        </p:txBody>
      </p:sp>
      <p:graphicFrame>
        <p:nvGraphicFramePr>
          <p:cNvPr id="166919" name="Object 7"/>
          <p:cNvGraphicFramePr>
            <a:graphicFrameLocks noChangeAspect="1"/>
          </p:cNvGraphicFramePr>
          <p:nvPr/>
        </p:nvGraphicFramePr>
        <p:xfrm>
          <a:off x="1116013" y="4149725"/>
          <a:ext cx="1439862" cy="927100"/>
        </p:xfrm>
        <a:graphic>
          <a:graphicData uri="http://schemas.openxmlformats.org/presentationml/2006/ole">
            <p:oleObj spid="_x0000_s166919" name="Формула" r:id="rId6" imgW="698197" imgH="444307" progId="Equation.3">
              <p:embed/>
            </p:oleObj>
          </a:graphicData>
        </a:graphic>
      </p:graphicFrame>
      <p:sp>
        <p:nvSpPr>
          <p:cNvPr id="166927" name="Rectangle 15"/>
          <p:cNvSpPr>
            <a:spLocks noChangeArrowheads="1"/>
          </p:cNvSpPr>
          <p:nvPr/>
        </p:nvSpPr>
        <p:spPr bwMode="auto">
          <a:xfrm>
            <a:off x="1116013" y="5013325"/>
            <a:ext cx="75914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en-US" sz="2400">
                <a:solidFill>
                  <a:srgbClr val="000000"/>
                </a:solidFill>
                <a:cs typeface="Times New Roman" pitchFamily="18" charset="0"/>
              </a:rPr>
              <a:t>2 – х = 2 + х</a:t>
            </a:r>
            <a:endParaRPr kumimoji="0" lang="en-US" sz="2100">
              <a:solidFill>
                <a:srgbClr val="000000"/>
              </a:solidFill>
            </a:endParaRPr>
          </a:p>
          <a:p>
            <a:pPr eaLnBrk="0" hangingPunct="0"/>
            <a:r>
              <a:rPr kumimoji="0" lang="en-US" sz="2400">
                <a:solidFill>
                  <a:srgbClr val="000000"/>
                </a:solidFill>
                <a:cs typeface="Times New Roman" pitchFamily="18" charset="0"/>
              </a:rPr>
              <a:t>х = 0</a:t>
            </a:r>
            <a:endParaRPr kumimoji="0" lang="en-US" sz="2100">
              <a:solidFill>
                <a:srgbClr val="000000"/>
              </a:solidFill>
            </a:endParaRPr>
          </a:p>
          <a:p>
            <a:pPr eaLnBrk="0" hangingPunct="0"/>
            <a:r>
              <a:rPr kumimoji="0" lang="en-US" sz="2400">
                <a:solidFill>
                  <a:srgbClr val="000000"/>
                </a:solidFill>
                <a:cs typeface="Times New Roman" pitchFamily="18" charset="0"/>
              </a:rPr>
              <a:t>Проверка показывает, что 0 является корнем уравнения.</a:t>
            </a:r>
            <a:endParaRPr kumimoji="0" lang="en-US" sz="2100">
              <a:solidFill>
                <a:srgbClr val="000000"/>
              </a:solidFill>
            </a:endParaRPr>
          </a:p>
          <a:p>
            <a:pPr eaLnBrk="0" hangingPunct="0"/>
            <a:r>
              <a:rPr kumimoji="0" lang="en-US" sz="2400">
                <a:cs typeface="Times New Roman" pitchFamily="18" charset="0"/>
              </a:rPr>
              <a:t>Ответ: 0. </a:t>
            </a:r>
            <a:endParaRPr kumimoji="0" lang="en-US" sz="4400"/>
          </a:p>
        </p:txBody>
      </p:sp>
      <p:grpSp>
        <p:nvGrpSpPr>
          <p:cNvPr id="166928" name="Group 16"/>
          <p:cNvGrpSpPr>
            <a:grpSpLocks/>
          </p:cNvGrpSpPr>
          <p:nvPr/>
        </p:nvGrpSpPr>
        <p:grpSpPr bwMode="auto">
          <a:xfrm>
            <a:off x="7019925" y="836613"/>
            <a:ext cx="1368425" cy="647700"/>
            <a:chOff x="4558" y="3566"/>
            <a:chExt cx="862" cy="408"/>
          </a:xfrm>
        </p:grpSpPr>
        <p:sp>
          <p:nvSpPr>
            <p:cNvPr id="166929" name="Oval 17">
              <a:hlinkClick r:id="rId7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558" y="3566"/>
              <a:ext cx="862" cy="40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6930" name="Text Box 18"/>
            <p:cNvSpPr txBox="1">
              <a:spLocks noChangeArrowheads="1"/>
            </p:cNvSpPr>
            <p:nvPr/>
          </p:nvSpPr>
          <p:spPr bwMode="auto">
            <a:xfrm>
              <a:off x="4785" y="3657"/>
              <a:ext cx="5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next</a:t>
              </a:r>
              <a:endParaRPr lang="ru-RU" sz="20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ChangeArrowheads="1"/>
          </p:cNvSpPr>
          <p:nvPr/>
        </p:nvSpPr>
        <p:spPr bwMode="auto">
          <a:xfrm>
            <a:off x="0" y="24860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endParaRPr kumimoji="0" lang="ru-RU" sz="2400"/>
          </a:p>
        </p:txBody>
      </p:sp>
      <p:graphicFrame>
        <p:nvGraphicFramePr>
          <p:cNvPr id="224259" name="Object 3"/>
          <p:cNvGraphicFramePr>
            <a:graphicFrameLocks noChangeAspect="1"/>
          </p:cNvGraphicFramePr>
          <p:nvPr/>
        </p:nvGraphicFramePr>
        <p:xfrm>
          <a:off x="1835150" y="1525588"/>
          <a:ext cx="4752975" cy="873125"/>
        </p:xfrm>
        <a:graphic>
          <a:graphicData uri="http://schemas.openxmlformats.org/presentationml/2006/ole">
            <p:oleObj spid="_x0000_s224259" name="Формула" r:id="rId3" imgW="1396394" imgH="253890" progId="Equation.3">
              <p:embed/>
            </p:oleObj>
          </a:graphicData>
        </a:graphic>
      </p:graphicFrame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0" y="329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24261" name="Object 5"/>
          <p:cNvGraphicFramePr>
            <a:graphicFrameLocks noChangeAspect="1"/>
          </p:cNvGraphicFramePr>
          <p:nvPr/>
        </p:nvGraphicFramePr>
        <p:xfrm>
          <a:off x="468313" y="2420938"/>
          <a:ext cx="8066087" cy="1620837"/>
        </p:xfrm>
        <a:graphic>
          <a:graphicData uri="http://schemas.openxmlformats.org/presentationml/2006/ole">
            <p:oleObj spid="_x0000_s224261" name="Формула" r:id="rId4" imgW="3556000" imgH="711200" progId="Equation.3">
              <p:embed/>
            </p:oleObj>
          </a:graphicData>
        </a:graphic>
      </p:graphicFrame>
      <p:sp>
        <p:nvSpPr>
          <p:cNvPr id="224262" name="Rectangle 6"/>
          <p:cNvSpPr>
            <a:spLocks noChangeArrowheads="1"/>
          </p:cNvSpPr>
          <p:nvPr/>
        </p:nvSpPr>
        <p:spPr bwMode="auto">
          <a:xfrm>
            <a:off x="611188" y="4470400"/>
            <a:ext cx="22320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kumimoji="0" lang="en-US" sz="2400">
                <a:solidFill>
                  <a:srgbClr val="000000"/>
                </a:solidFill>
                <a:cs typeface="Times New Roman" pitchFamily="18" charset="0"/>
              </a:rPr>
              <a:t>х = 4</a:t>
            </a:r>
            <a:endParaRPr kumimoji="0" lang="en-US" sz="2100">
              <a:solidFill>
                <a:srgbClr val="000000"/>
              </a:solidFill>
            </a:endParaRPr>
          </a:p>
          <a:p>
            <a:pPr eaLnBrk="0" hangingPunct="0"/>
            <a:r>
              <a:rPr kumimoji="0" lang="en-US" sz="2400">
                <a:solidFill>
                  <a:schemeClr val="tx2"/>
                </a:solidFill>
                <a:cs typeface="Times New Roman" pitchFamily="18" charset="0"/>
              </a:rPr>
              <a:t>Ответ:   4.</a:t>
            </a:r>
            <a:r>
              <a:rPr kumimoji="0" lang="en-US">
                <a:cs typeface="Times New Roman" pitchFamily="18" charset="0"/>
              </a:rPr>
              <a:t> </a:t>
            </a:r>
            <a:endParaRPr kumimoji="0" lang="en-US" sz="3600"/>
          </a:p>
        </p:txBody>
      </p:sp>
      <p:sp>
        <p:nvSpPr>
          <p:cNvPr id="22426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Пример 3.</a:t>
            </a:r>
          </a:p>
        </p:txBody>
      </p:sp>
      <p:grpSp>
        <p:nvGrpSpPr>
          <p:cNvPr id="224264" name="Group 8"/>
          <p:cNvGrpSpPr>
            <a:grpSpLocks/>
          </p:cNvGrpSpPr>
          <p:nvPr/>
        </p:nvGrpSpPr>
        <p:grpSpPr bwMode="auto">
          <a:xfrm>
            <a:off x="7164388" y="5516563"/>
            <a:ext cx="1368425" cy="647700"/>
            <a:chOff x="4558" y="3566"/>
            <a:chExt cx="862" cy="408"/>
          </a:xfrm>
        </p:grpSpPr>
        <p:sp>
          <p:nvSpPr>
            <p:cNvPr id="224265" name="Oval 9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558" y="3566"/>
              <a:ext cx="862" cy="40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4266" name="Text Box 10"/>
            <p:cNvSpPr txBox="1">
              <a:spLocks noChangeArrowheads="1"/>
            </p:cNvSpPr>
            <p:nvPr/>
          </p:nvSpPr>
          <p:spPr bwMode="auto">
            <a:xfrm>
              <a:off x="4785" y="3657"/>
              <a:ext cx="5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next</a:t>
              </a:r>
              <a:endParaRPr lang="ru-RU" sz="20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41" name="Rectangle 13"/>
          <p:cNvSpPr>
            <a:spLocks noChangeArrowheads="1"/>
          </p:cNvSpPr>
          <p:nvPr/>
        </p:nvSpPr>
        <p:spPr bwMode="auto">
          <a:xfrm>
            <a:off x="179388" y="1341438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kumimoji="0" lang="en-US">
                <a:cs typeface="Times New Roman" pitchFamily="18" charset="0"/>
              </a:rPr>
              <a:t>(1)</a:t>
            </a:r>
            <a:r>
              <a:rPr kumimoji="0" lang="en-US" sz="1200">
                <a:cs typeface="Times New Roman" pitchFamily="18" charset="0"/>
              </a:rPr>
              <a:t>   </a:t>
            </a:r>
            <a:endParaRPr kumimoji="0" lang="en-US" sz="2400"/>
          </a:p>
        </p:txBody>
      </p:sp>
      <p:graphicFrame>
        <p:nvGraphicFramePr>
          <p:cNvPr id="227340" name="Object 12"/>
          <p:cNvGraphicFramePr>
            <a:graphicFrameLocks noChangeAspect="1"/>
          </p:cNvGraphicFramePr>
          <p:nvPr/>
        </p:nvGraphicFramePr>
        <p:xfrm>
          <a:off x="611188" y="1268413"/>
          <a:ext cx="4522787" cy="523875"/>
        </p:xfrm>
        <a:graphic>
          <a:graphicData uri="http://schemas.openxmlformats.org/presentationml/2006/ole">
            <p:oleObj spid="_x0000_s227340" name="Формула" r:id="rId3" imgW="2222500" imgH="254000" progId="Equation.3">
              <p:embed/>
            </p:oleObj>
          </a:graphicData>
        </a:graphic>
      </p:graphicFrame>
      <p:sp>
        <p:nvSpPr>
          <p:cNvPr id="227342" name="Rectangle 14"/>
          <p:cNvSpPr>
            <a:spLocks noChangeArrowheads="1"/>
          </p:cNvSpPr>
          <p:nvPr/>
        </p:nvSpPr>
        <p:spPr bwMode="auto">
          <a:xfrm>
            <a:off x="4932363" y="1341438"/>
            <a:ext cx="8032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en-US">
                <a:cs typeface="Times New Roman" pitchFamily="18" charset="0"/>
              </a:rPr>
              <a:t>    </a:t>
            </a:r>
            <a:r>
              <a:rPr kumimoji="0" lang="en-US" sz="2800">
                <a:cs typeface="Times New Roman" pitchFamily="18" charset="0"/>
              </a:rPr>
              <a:t>| ∙</a:t>
            </a:r>
            <a:r>
              <a:rPr kumimoji="0" lang="en-US" sz="1200">
                <a:cs typeface="Times New Roman" pitchFamily="18" charset="0"/>
              </a:rPr>
              <a:t>  </a:t>
            </a:r>
            <a:endParaRPr kumimoji="0" lang="en-US" sz="2400"/>
          </a:p>
        </p:txBody>
      </p:sp>
      <p:graphicFrame>
        <p:nvGraphicFramePr>
          <p:cNvPr id="227339" name="Object 11"/>
          <p:cNvGraphicFramePr>
            <a:graphicFrameLocks noChangeAspect="1"/>
          </p:cNvGraphicFramePr>
          <p:nvPr/>
        </p:nvGraphicFramePr>
        <p:xfrm>
          <a:off x="5688013" y="1341438"/>
          <a:ext cx="3455987" cy="463550"/>
        </p:xfrm>
        <a:graphic>
          <a:graphicData uri="http://schemas.openxmlformats.org/presentationml/2006/ole">
            <p:oleObj spid="_x0000_s227339" name="Формула" r:id="rId4" imgW="1993035" imgH="266584" progId="Equation.3">
              <p:embed/>
            </p:oleObj>
          </a:graphicData>
        </a:graphic>
      </p:graphicFrame>
      <p:sp>
        <p:nvSpPr>
          <p:cNvPr id="227343" name="Rectangle 15"/>
          <p:cNvSpPr>
            <a:spLocks noChangeArrowheads="1"/>
          </p:cNvSpPr>
          <p:nvPr/>
        </p:nvSpPr>
        <p:spPr bwMode="auto">
          <a:xfrm>
            <a:off x="0" y="1976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27338" name="Object 10"/>
          <p:cNvGraphicFramePr>
            <a:graphicFrameLocks noChangeAspect="1"/>
          </p:cNvGraphicFramePr>
          <p:nvPr/>
        </p:nvGraphicFramePr>
        <p:xfrm>
          <a:off x="755650" y="1989138"/>
          <a:ext cx="8137525" cy="547687"/>
        </p:xfrm>
        <a:graphic>
          <a:graphicData uri="http://schemas.openxmlformats.org/presentationml/2006/ole">
            <p:oleObj spid="_x0000_s227338" name="Формула" r:id="rId5" imgW="4394200" imgH="292100" progId="Equation.3">
              <p:embed/>
            </p:oleObj>
          </a:graphicData>
        </a:graphic>
      </p:graphicFrame>
      <p:sp>
        <p:nvSpPr>
          <p:cNvPr id="227344" name="Rectangle 16"/>
          <p:cNvSpPr>
            <a:spLocks noChangeArrowheads="1"/>
          </p:cNvSpPr>
          <p:nvPr/>
        </p:nvSpPr>
        <p:spPr bwMode="auto">
          <a:xfrm>
            <a:off x="0" y="22717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27337" name="Object 9"/>
          <p:cNvGraphicFramePr>
            <a:graphicFrameLocks noChangeAspect="1"/>
          </p:cNvGraphicFramePr>
          <p:nvPr/>
        </p:nvGraphicFramePr>
        <p:xfrm>
          <a:off x="2268538" y="2636838"/>
          <a:ext cx="5111750" cy="544512"/>
        </p:xfrm>
        <a:graphic>
          <a:graphicData uri="http://schemas.openxmlformats.org/presentationml/2006/ole">
            <p:oleObj spid="_x0000_s227337" name="Формула" r:id="rId6" imgW="2501900" imgH="266700" progId="Equation.3">
              <p:embed/>
            </p:oleObj>
          </a:graphicData>
        </a:graphic>
      </p:graphicFrame>
      <p:sp>
        <p:nvSpPr>
          <p:cNvPr id="227345" name="Rectangle 17"/>
          <p:cNvSpPr>
            <a:spLocks noChangeArrowheads="1"/>
          </p:cNvSpPr>
          <p:nvPr/>
        </p:nvSpPr>
        <p:spPr bwMode="auto">
          <a:xfrm>
            <a:off x="2124075" y="3284538"/>
            <a:ext cx="1338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en-US" sz="2000">
                <a:solidFill>
                  <a:srgbClr val="000000"/>
                </a:solidFill>
                <a:cs typeface="Times New Roman" pitchFamily="18" charset="0"/>
              </a:rPr>
              <a:t>х=0   или</a:t>
            </a:r>
            <a:r>
              <a:rPr kumimoji="0" lang="en-US" sz="1200">
                <a:cs typeface="Times New Roman" pitchFamily="18" charset="0"/>
              </a:rPr>
              <a:t>   </a:t>
            </a:r>
            <a:endParaRPr kumimoji="0" lang="en-US" sz="2400"/>
          </a:p>
        </p:txBody>
      </p:sp>
      <p:graphicFrame>
        <p:nvGraphicFramePr>
          <p:cNvPr id="227336" name="Object 8"/>
          <p:cNvGraphicFramePr>
            <a:graphicFrameLocks noChangeAspect="1"/>
          </p:cNvGraphicFramePr>
          <p:nvPr/>
        </p:nvGraphicFramePr>
        <p:xfrm>
          <a:off x="3635375" y="3213100"/>
          <a:ext cx="4105275" cy="496888"/>
        </p:xfrm>
        <a:graphic>
          <a:graphicData uri="http://schemas.openxmlformats.org/presentationml/2006/ole">
            <p:oleObj spid="_x0000_s227336" name="Формула" r:id="rId7" imgW="2197100" imgH="266700" progId="Equation.3">
              <p:embed/>
            </p:oleObj>
          </a:graphicData>
        </a:graphic>
      </p:graphicFrame>
      <p:sp>
        <p:nvSpPr>
          <p:cNvPr id="227346" name="Rectangle 18"/>
          <p:cNvSpPr>
            <a:spLocks noChangeArrowheads="1"/>
          </p:cNvSpPr>
          <p:nvPr/>
        </p:nvSpPr>
        <p:spPr bwMode="auto">
          <a:xfrm>
            <a:off x="2700338" y="3716338"/>
            <a:ext cx="573881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en-US" sz="1200">
                <a:cs typeface="Times New Roman" pitchFamily="18" charset="0"/>
              </a:rPr>
              <a:t>                   </a:t>
            </a:r>
            <a:r>
              <a:rPr kumimoji="0" lang="en-US" sz="1600">
                <a:solidFill>
                  <a:srgbClr val="000000"/>
                </a:solidFill>
                <a:cs typeface="Times New Roman" pitchFamily="18" charset="0"/>
              </a:rPr>
              <a:t>Сложим данное уравнение с уравнением (1), получим</a:t>
            </a:r>
            <a:endParaRPr kumimoji="0" lang="en-US" sz="1500">
              <a:solidFill>
                <a:srgbClr val="000000"/>
              </a:solidFill>
            </a:endParaRPr>
          </a:p>
          <a:p>
            <a:pPr eaLnBrk="0" hangingPunct="0"/>
            <a:r>
              <a:rPr kumimoji="0" lang="en-US" sz="1600">
                <a:solidFill>
                  <a:srgbClr val="000000"/>
                </a:solidFill>
                <a:cs typeface="Times New Roman" pitchFamily="18" charset="0"/>
              </a:rPr>
              <a:t>                   </a:t>
            </a:r>
            <a:endParaRPr kumimoji="0" lang="en-US" sz="3200">
              <a:solidFill>
                <a:srgbClr val="000000"/>
              </a:solidFill>
            </a:endParaRPr>
          </a:p>
        </p:txBody>
      </p:sp>
      <p:graphicFrame>
        <p:nvGraphicFramePr>
          <p:cNvPr id="227335" name="Object 7"/>
          <p:cNvGraphicFramePr>
            <a:graphicFrameLocks noChangeAspect="1"/>
          </p:cNvGraphicFramePr>
          <p:nvPr/>
        </p:nvGraphicFramePr>
        <p:xfrm>
          <a:off x="3779838" y="4221163"/>
          <a:ext cx="2808287" cy="476250"/>
        </p:xfrm>
        <a:graphic>
          <a:graphicData uri="http://schemas.openxmlformats.org/presentationml/2006/ole">
            <p:oleObj spid="_x0000_s227335" name="Формула" r:id="rId8" imgW="1511300" imgH="254000" progId="Equation.3">
              <p:embed/>
            </p:oleObj>
          </a:graphicData>
        </a:graphic>
      </p:graphicFrame>
      <p:sp>
        <p:nvSpPr>
          <p:cNvPr id="227347" name="Rectangle 19"/>
          <p:cNvSpPr>
            <a:spLocks noChangeArrowheads="1"/>
          </p:cNvSpPr>
          <p:nvPr/>
        </p:nvSpPr>
        <p:spPr bwMode="auto">
          <a:xfrm>
            <a:off x="0" y="3794125"/>
            <a:ext cx="955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en-US" sz="1200">
                <a:cs typeface="Times New Roman" pitchFamily="18" charset="0"/>
              </a:rPr>
              <a:t> </a:t>
            </a:r>
            <a:endParaRPr kumimoji="0" lang="en-US" sz="1100"/>
          </a:p>
          <a:p>
            <a:pPr eaLnBrk="0" hangingPunct="0"/>
            <a:r>
              <a:rPr kumimoji="0" lang="en-US" sz="1200">
                <a:cs typeface="Times New Roman" pitchFamily="18" charset="0"/>
              </a:rPr>
              <a:t>                  </a:t>
            </a:r>
            <a:endParaRPr kumimoji="0" lang="en-US" sz="2400"/>
          </a:p>
        </p:txBody>
      </p:sp>
      <p:graphicFrame>
        <p:nvGraphicFramePr>
          <p:cNvPr id="227334" name="Object 6"/>
          <p:cNvGraphicFramePr>
            <a:graphicFrameLocks noChangeAspect="1"/>
          </p:cNvGraphicFramePr>
          <p:nvPr/>
        </p:nvGraphicFramePr>
        <p:xfrm>
          <a:off x="3851275" y="4797425"/>
          <a:ext cx="2520950" cy="473075"/>
        </p:xfrm>
        <a:graphic>
          <a:graphicData uri="http://schemas.openxmlformats.org/presentationml/2006/ole">
            <p:oleObj spid="_x0000_s227334" name="Формула" r:id="rId9" imgW="1371600" imgH="254000" progId="Equation.3">
              <p:embed/>
            </p:oleObj>
          </a:graphicData>
        </a:graphic>
      </p:graphicFrame>
      <p:sp>
        <p:nvSpPr>
          <p:cNvPr id="227348" name="Rectangle 20"/>
          <p:cNvSpPr>
            <a:spLocks noChangeArrowheads="1"/>
          </p:cNvSpPr>
          <p:nvPr/>
        </p:nvSpPr>
        <p:spPr bwMode="auto">
          <a:xfrm>
            <a:off x="0" y="4508500"/>
            <a:ext cx="9556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en-US" sz="1200">
                <a:cs typeface="Times New Roman" pitchFamily="18" charset="0"/>
              </a:rPr>
              <a:t>                  </a:t>
            </a:r>
            <a:endParaRPr kumimoji="0" lang="en-US" sz="2400"/>
          </a:p>
        </p:txBody>
      </p:sp>
      <p:graphicFrame>
        <p:nvGraphicFramePr>
          <p:cNvPr id="227333" name="Object 5"/>
          <p:cNvGraphicFramePr>
            <a:graphicFrameLocks noChangeAspect="1"/>
          </p:cNvGraphicFramePr>
          <p:nvPr/>
        </p:nvGraphicFramePr>
        <p:xfrm>
          <a:off x="2484438" y="5300663"/>
          <a:ext cx="5111750" cy="1173162"/>
        </p:xfrm>
        <a:graphic>
          <a:graphicData uri="http://schemas.openxmlformats.org/presentationml/2006/ole">
            <p:oleObj spid="_x0000_s227333" name="Формула" r:id="rId10" imgW="3111500" imgH="711200" progId="Equation.3">
              <p:embed/>
            </p:oleObj>
          </a:graphicData>
        </a:graphic>
      </p:graphicFrame>
      <p:sp>
        <p:nvSpPr>
          <p:cNvPr id="227349" name="Rectangle 21"/>
          <p:cNvSpPr>
            <a:spLocks noChangeArrowheads="1"/>
          </p:cNvSpPr>
          <p:nvPr/>
        </p:nvSpPr>
        <p:spPr bwMode="auto">
          <a:xfrm>
            <a:off x="323850" y="5949950"/>
            <a:ext cx="19605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en-US" sz="1200">
                <a:cs typeface="Times New Roman" pitchFamily="18" charset="0"/>
              </a:rPr>
              <a:t>     </a:t>
            </a:r>
            <a:endParaRPr kumimoji="0" lang="en-US" sz="1900"/>
          </a:p>
          <a:p>
            <a:pPr eaLnBrk="0" hangingPunct="0"/>
            <a:r>
              <a:rPr kumimoji="0" lang="en-US" sz="2000">
                <a:cs typeface="Times New Roman" pitchFamily="18" charset="0"/>
              </a:rPr>
              <a:t>Ответ: -3;  0;  3.</a:t>
            </a:r>
            <a:endParaRPr kumimoji="0" lang="en-US" sz="4000"/>
          </a:p>
        </p:txBody>
      </p:sp>
      <p:sp>
        <p:nvSpPr>
          <p:cNvPr id="227350" name="Text Box 22"/>
          <p:cNvSpPr txBox="1">
            <a:spLocks noChangeArrowheads="1"/>
          </p:cNvSpPr>
          <p:nvPr/>
        </p:nvSpPr>
        <p:spPr bwMode="auto">
          <a:xfrm>
            <a:off x="468313" y="620713"/>
            <a:ext cx="2195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Пример 4.</a:t>
            </a:r>
          </a:p>
        </p:txBody>
      </p:sp>
      <p:grpSp>
        <p:nvGrpSpPr>
          <p:cNvPr id="227351" name="Group 23"/>
          <p:cNvGrpSpPr>
            <a:grpSpLocks/>
          </p:cNvGrpSpPr>
          <p:nvPr/>
        </p:nvGrpSpPr>
        <p:grpSpPr bwMode="auto">
          <a:xfrm>
            <a:off x="7596188" y="5876925"/>
            <a:ext cx="1368425" cy="647700"/>
            <a:chOff x="4558" y="3566"/>
            <a:chExt cx="862" cy="408"/>
          </a:xfrm>
        </p:grpSpPr>
        <p:sp>
          <p:nvSpPr>
            <p:cNvPr id="227352" name="Oval 24">
              <a:hlinkClick r:id="rId11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558" y="3566"/>
              <a:ext cx="862" cy="40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7353" name="Text Box 25"/>
            <p:cNvSpPr txBox="1">
              <a:spLocks noChangeArrowheads="1"/>
            </p:cNvSpPr>
            <p:nvPr/>
          </p:nvSpPr>
          <p:spPr bwMode="auto">
            <a:xfrm>
              <a:off x="4785" y="3657"/>
              <a:ext cx="5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next</a:t>
              </a:r>
              <a:endParaRPr lang="ru-RU" sz="20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0" name="Rectangle 10"/>
          <p:cNvSpPr>
            <a:spLocks noChangeArrowheads="1"/>
          </p:cNvSpPr>
          <p:nvPr/>
        </p:nvSpPr>
        <p:spPr bwMode="auto">
          <a:xfrm>
            <a:off x="250825" y="476250"/>
            <a:ext cx="1539875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en-US" sz="2400">
                <a:cs typeface="Times New Roman" pitchFamily="18" charset="0"/>
              </a:rPr>
              <a:t>Пример 5.</a:t>
            </a:r>
            <a:endParaRPr kumimoji="0" lang="en-US" sz="2100"/>
          </a:p>
          <a:p>
            <a:pPr eaLnBrk="0" hangingPunct="0"/>
            <a:endParaRPr kumimoji="0" lang="en-US" sz="4400"/>
          </a:p>
        </p:txBody>
      </p:sp>
      <p:graphicFrame>
        <p:nvGraphicFramePr>
          <p:cNvPr id="235529" name="Object 9"/>
          <p:cNvGraphicFramePr>
            <a:graphicFrameLocks noChangeAspect="1"/>
          </p:cNvGraphicFramePr>
          <p:nvPr/>
        </p:nvGraphicFramePr>
        <p:xfrm>
          <a:off x="2268538" y="620713"/>
          <a:ext cx="3382962" cy="596900"/>
        </p:xfrm>
        <a:graphic>
          <a:graphicData uri="http://schemas.openxmlformats.org/presentationml/2006/ole">
            <p:oleObj spid="_x0000_s235529" name="Формула" r:id="rId3" imgW="1295400" imgH="228600" progId="Equation.3">
              <p:embed/>
            </p:oleObj>
          </a:graphicData>
        </a:graphic>
      </p:graphicFrame>
      <p:sp>
        <p:nvSpPr>
          <p:cNvPr id="235531" name="Rectangle 11"/>
          <p:cNvSpPr>
            <a:spLocks noChangeArrowheads="1"/>
          </p:cNvSpPr>
          <p:nvPr/>
        </p:nvSpPr>
        <p:spPr bwMode="auto">
          <a:xfrm>
            <a:off x="0" y="1838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35528" name="Object 8"/>
          <p:cNvGraphicFramePr>
            <a:graphicFrameLocks noChangeAspect="1"/>
          </p:cNvGraphicFramePr>
          <p:nvPr/>
        </p:nvGraphicFramePr>
        <p:xfrm>
          <a:off x="971550" y="1341438"/>
          <a:ext cx="6192838" cy="1608137"/>
        </p:xfrm>
        <a:graphic>
          <a:graphicData uri="http://schemas.openxmlformats.org/presentationml/2006/ole">
            <p:oleObj spid="_x0000_s235528" name="Формула" r:id="rId4" imgW="3225800" imgH="838200" progId="Equation.3">
              <p:embed/>
            </p:oleObj>
          </a:graphicData>
        </a:graphic>
      </p:graphicFrame>
      <p:sp>
        <p:nvSpPr>
          <p:cNvPr id="235532" name="Rectangle 12"/>
          <p:cNvSpPr>
            <a:spLocks noChangeArrowheads="1"/>
          </p:cNvSpPr>
          <p:nvPr/>
        </p:nvSpPr>
        <p:spPr bwMode="auto">
          <a:xfrm>
            <a:off x="0" y="2676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35527" name="Object 7"/>
          <p:cNvGraphicFramePr>
            <a:graphicFrameLocks noChangeAspect="1"/>
          </p:cNvGraphicFramePr>
          <p:nvPr/>
        </p:nvGraphicFramePr>
        <p:xfrm>
          <a:off x="0" y="2997200"/>
          <a:ext cx="8786813" cy="868363"/>
        </p:xfrm>
        <a:graphic>
          <a:graphicData uri="http://schemas.openxmlformats.org/presentationml/2006/ole">
            <p:oleObj spid="_x0000_s235527" name="Формула" r:id="rId5" imgW="4914900" imgH="482600" progId="Equation.3">
              <p:embed/>
            </p:oleObj>
          </a:graphicData>
        </a:graphic>
      </p:graphicFrame>
      <p:sp>
        <p:nvSpPr>
          <p:cNvPr id="235533" name="Rectangle 13"/>
          <p:cNvSpPr>
            <a:spLocks noChangeArrowheads="1"/>
          </p:cNvSpPr>
          <p:nvPr/>
        </p:nvSpPr>
        <p:spPr bwMode="auto">
          <a:xfrm>
            <a:off x="0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35526" name="Object 6"/>
          <p:cNvGraphicFramePr>
            <a:graphicFrameLocks noChangeAspect="1"/>
          </p:cNvGraphicFramePr>
          <p:nvPr/>
        </p:nvGraphicFramePr>
        <p:xfrm>
          <a:off x="179388" y="4005263"/>
          <a:ext cx="3673475" cy="1235075"/>
        </p:xfrm>
        <a:graphic>
          <a:graphicData uri="http://schemas.openxmlformats.org/presentationml/2006/ole">
            <p:oleObj spid="_x0000_s235526" name="Формула" r:id="rId6" imgW="2120900" imgH="711200" progId="Equation.3">
              <p:embed/>
            </p:oleObj>
          </a:graphicData>
        </a:graphic>
      </p:graphicFrame>
      <p:sp>
        <p:nvSpPr>
          <p:cNvPr id="235534" name="Rectangle 14"/>
          <p:cNvSpPr>
            <a:spLocks noChangeArrowheads="1"/>
          </p:cNvSpPr>
          <p:nvPr/>
        </p:nvSpPr>
        <p:spPr bwMode="auto">
          <a:xfrm>
            <a:off x="4211638" y="4221163"/>
            <a:ext cx="495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en-US" sz="2000">
                <a:solidFill>
                  <a:srgbClr val="000000"/>
                </a:solidFill>
                <a:cs typeface="Times New Roman" pitchFamily="18" charset="0"/>
              </a:rPr>
              <a:t>1)</a:t>
            </a:r>
            <a:r>
              <a:rPr kumimoji="0" lang="en-US" sz="1200">
                <a:cs typeface="Times New Roman" pitchFamily="18" charset="0"/>
              </a:rPr>
              <a:t>  </a:t>
            </a:r>
            <a:endParaRPr kumimoji="0" lang="en-US" sz="2400"/>
          </a:p>
        </p:txBody>
      </p:sp>
      <p:graphicFrame>
        <p:nvGraphicFramePr>
          <p:cNvPr id="235525" name="Object 5"/>
          <p:cNvGraphicFramePr>
            <a:graphicFrameLocks noChangeAspect="1"/>
          </p:cNvGraphicFramePr>
          <p:nvPr/>
        </p:nvGraphicFramePr>
        <p:xfrm>
          <a:off x="4787900" y="4149725"/>
          <a:ext cx="1406525" cy="469900"/>
        </p:xfrm>
        <a:graphic>
          <a:graphicData uri="http://schemas.openxmlformats.org/presentationml/2006/ole">
            <p:oleObj spid="_x0000_s235525" name="Формула" r:id="rId7" imgW="685800" imgH="228600" progId="Equation.3">
              <p:embed/>
            </p:oleObj>
          </a:graphicData>
        </a:graphic>
      </p:graphicFrame>
      <p:sp>
        <p:nvSpPr>
          <p:cNvPr id="235535" name="Rectangle 15"/>
          <p:cNvSpPr>
            <a:spLocks noChangeArrowheads="1"/>
          </p:cNvSpPr>
          <p:nvPr/>
        </p:nvSpPr>
        <p:spPr bwMode="auto">
          <a:xfrm>
            <a:off x="6443663" y="4005263"/>
            <a:ext cx="12731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kumimoji="0" lang="en-US" sz="1200">
                <a:cs typeface="Times New Roman" pitchFamily="18" charset="0"/>
              </a:rPr>
              <a:t>                               </a:t>
            </a:r>
            <a:r>
              <a:rPr kumimoji="0" lang="en-US" sz="2000">
                <a:solidFill>
                  <a:srgbClr val="000000"/>
                </a:solidFill>
                <a:cs typeface="Times New Roman" pitchFamily="18" charset="0"/>
              </a:rPr>
              <a:t>2)</a:t>
            </a:r>
            <a:r>
              <a:rPr kumimoji="0" lang="en-US" sz="1200">
                <a:cs typeface="Times New Roman" pitchFamily="18" charset="0"/>
              </a:rPr>
              <a:t>   </a:t>
            </a:r>
            <a:endParaRPr kumimoji="0" lang="en-US" sz="2400"/>
          </a:p>
        </p:txBody>
      </p:sp>
      <p:graphicFrame>
        <p:nvGraphicFramePr>
          <p:cNvPr id="235524" name="Object 4"/>
          <p:cNvGraphicFramePr>
            <a:graphicFrameLocks noChangeAspect="1"/>
          </p:cNvGraphicFramePr>
          <p:nvPr/>
        </p:nvGraphicFramePr>
        <p:xfrm>
          <a:off x="7019925" y="4149725"/>
          <a:ext cx="1562100" cy="463550"/>
        </p:xfrm>
        <a:graphic>
          <a:graphicData uri="http://schemas.openxmlformats.org/presentationml/2006/ole">
            <p:oleObj spid="_x0000_s235524" name="Формула" r:id="rId8" imgW="774364" imgH="228501" progId="Equation.3">
              <p:embed/>
            </p:oleObj>
          </a:graphicData>
        </a:graphic>
      </p:graphicFrame>
      <p:sp>
        <p:nvSpPr>
          <p:cNvPr id="235536" name="Rectangle 16"/>
          <p:cNvSpPr>
            <a:spLocks noChangeArrowheads="1"/>
          </p:cNvSpPr>
          <p:nvPr/>
        </p:nvSpPr>
        <p:spPr bwMode="auto">
          <a:xfrm>
            <a:off x="4572000" y="4743450"/>
            <a:ext cx="39512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en-US" sz="1200">
                <a:cs typeface="Times New Roman" pitchFamily="18" charset="0"/>
              </a:rPr>
              <a:t>      </a:t>
            </a:r>
            <a:r>
              <a:rPr kumimoji="0" lang="en-US" sz="2000">
                <a:solidFill>
                  <a:srgbClr val="000000"/>
                </a:solidFill>
                <a:cs typeface="Times New Roman" pitchFamily="18" charset="0"/>
              </a:rPr>
              <a:t>х – 3 = 27                 х – 3 = -64</a:t>
            </a:r>
            <a:endParaRPr kumimoji="0" lang="en-US" sz="1900">
              <a:solidFill>
                <a:srgbClr val="000000"/>
              </a:solidFill>
            </a:endParaRPr>
          </a:p>
          <a:p>
            <a:pPr eaLnBrk="0" hangingPunct="0"/>
            <a:r>
              <a:rPr kumimoji="0" lang="en-US" sz="2000">
                <a:solidFill>
                  <a:srgbClr val="000000"/>
                </a:solidFill>
                <a:cs typeface="Times New Roman" pitchFamily="18" charset="0"/>
              </a:rPr>
              <a:t>   х = 30</a:t>
            </a:r>
            <a:r>
              <a:rPr kumimoji="0" lang="ru-RU" sz="2000">
                <a:solidFill>
                  <a:srgbClr val="000000"/>
                </a:solidFill>
              </a:rPr>
              <a:t>   </a:t>
            </a:r>
            <a:r>
              <a:rPr kumimoji="0" lang="en-US" sz="2000">
                <a:solidFill>
                  <a:srgbClr val="000000"/>
                </a:solidFill>
                <a:cs typeface="Times New Roman" pitchFamily="18" charset="0"/>
              </a:rPr>
              <a:t>                  </a:t>
            </a:r>
            <a:r>
              <a:rPr kumimoji="0" lang="ru-RU" sz="2000">
                <a:solidFill>
                  <a:srgbClr val="000000"/>
                </a:solidFill>
              </a:rPr>
              <a:t> </a:t>
            </a:r>
            <a:r>
              <a:rPr kumimoji="0" lang="en-US" sz="2000">
                <a:solidFill>
                  <a:srgbClr val="000000"/>
                </a:solidFill>
                <a:cs typeface="Times New Roman" pitchFamily="18" charset="0"/>
              </a:rPr>
              <a:t>  х = -61</a:t>
            </a:r>
            <a:endParaRPr kumimoji="0" lang="en-US" sz="1900">
              <a:solidFill>
                <a:srgbClr val="000000"/>
              </a:solidFill>
            </a:endParaRPr>
          </a:p>
          <a:p>
            <a:pPr eaLnBrk="0" hangingPunct="0"/>
            <a:endParaRPr kumimoji="0" lang="en-US" sz="2400">
              <a:solidFill>
                <a:srgbClr val="000000"/>
              </a:solidFill>
            </a:endParaRPr>
          </a:p>
        </p:txBody>
      </p:sp>
      <p:sp>
        <p:nvSpPr>
          <p:cNvPr id="235537" name="Text Box 17"/>
          <p:cNvSpPr txBox="1">
            <a:spLocks noChangeArrowheads="1"/>
          </p:cNvSpPr>
          <p:nvPr/>
        </p:nvSpPr>
        <p:spPr bwMode="auto">
          <a:xfrm>
            <a:off x="468313" y="5661025"/>
            <a:ext cx="2879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Ответ:  -61;  30.</a:t>
            </a:r>
          </a:p>
        </p:txBody>
      </p:sp>
      <p:grpSp>
        <p:nvGrpSpPr>
          <p:cNvPr id="235538" name="Group 18"/>
          <p:cNvGrpSpPr>
            <a:grpSpLocks/>
          </p:cNvGrpSpPr>
          <p:nvPr/>
        </p:nvGrpSpPr>
        <p:grpSpPr bwMode="auto">
          <a:xfrm>
            <a:off x="7164388" y="5805488"/>
            <a:ext cx="1368425" cy="647700"/>
            <a:chOff x="4558" y="3566"/>
            <a:chExt cx="862" cy="408"/>
          </a:xfrm>
        </p:grpSpPr>
        <p:sp>
          <p:nvSpPr>
            <p:cNvPr id="235539" name="Oval 19"/>
            <p:cNvSpPr>
              <a:spLocks noChangeArrowheads="1"/>
            </p:cNvSpPr>
            <p:nvPr/>
          </p:nvSpPr>
          <p:spPr bwMode="auto">
            <a:xfrm>
              <a:off x="4558" y="3566"/>
              <a:ext cx="862" cy="40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540" name="Text Box 20">
              <a:hlinkClick r:id="rId9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785" y="3657"/>
              <a:ext cx="5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next</a:t>
              </a:r>
              <a:endParaRPr lang="ru-RU" sz="20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60" name="Rectangle 12"/>
          <p:cNvSpPr>
            <a:spLocks noChangeArrowheads="1"/>
          </p:cNvSpPr>
          <p:nvPr/>
        </p:nvSpPr>
        <p:spPr bwMode="auto">
          <a:xfrm>
            <a:off x="323850" y="620713"/>
            <a:ext cx="15478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en-US" sz="2400">
                <a:cs typeface="Times New Roman" pitchFamily="18" charset="0"/>
              </a:rPr>
              <a:t>Пример </a:t>
            </a:r>
            <a:r>
              <a:rPr kumimoji="0" lang="ru-RU" sz="2400">
                <a:cs typeface="Times New Roman" pitchFamily="18" charset="0"/>
              </a:rPr>
              <a:t>6</a:t>
            </a:r>
            <a:r>
              <a:rPr kumimoji="0" lang="en-US" sz="1400">
                <a:cs typeface="Times New Roman" pitchFamily="18" charset="0"/>
              </a:rPr>
              <a:t>.</a:t>
            </a:r>
            <a:r>
              <a:rPr kumimoji="0" lang="en-US" sz="1200">
                <a:cs typeface="Times New Roman" pitchFamily="18" charset="0"/>
              </a:rPr>
              <a:t> </a:t>
            </a:r>
            <a:endParaRPr kumimoji="0" lang="en-US" sz="1100"/>
          </a:p>
          <a:p>
            <a:pPr eaLnBrk="0" hangingPunct="0"/>
            <a:endParaRPr kumimoji="0" lang="en-US" sz="2400"/>
          </a:p>
        </p:txBody>
      </p:sp>
      <p:graphicFrame>
        <p:nvGraphicFramePr>
          <p:cNvPr id="155659" name="Object 11"/>
          <p:cNvGraphicFramePr>
            <a:graphicFrameLocks noChangeAspect="1"/>
          </p:cNvGraphicFramePr>
          <p:nvPr/>
        </p:nvGraphicFramePr>
        <p:xfrm>
          <a:off x="2268538" y="836613"/>
          <a:ext cx="4824412" cy="476250"/>
        </p:xfrm>
        <a:graphic>
          <a:graphicData uri="http://schemas.openxmlformats.org/presentationml/2006/ole">
            <p:oleObj spid="_x0000_s155659" name="Формула" r:id="rId3" imgW="2794000" imgH="279400" progId="Equation.3">
              <p:embed/>
            </p:oleObj>
          </a:graphicData>
        </a:graphic>
      </p:graphicFrame>
      <p:sp>
        <p:nvSpPr>
          <p:cNvPr id="155662" name="Rectangle 14"/>
          <p:cNvSpPr>
            <a:spLocks noChangeArrowheads="1"/>
          </p:cNvSpPr>
          <p:nvPr/>
        </p:nvSpPr>
        <p:spPr bwMode="auto">
          <a:xfrm>
            <a:off x="0" y="2074863"/>
            <a:ext cx="4841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en-US" sz="1200">
                <a:cs typeface="Times New Roman" pitchFamily="18" charset="0"/>
              </a:rPr>
              <a:t>       </a:t>
            </a:r>
            <a:endParaRPr kumimoji="0" lang="en-US" sz="2400"/>
          </a:p>
        </p:txBody>
      </p:sp>
      <p:grpSp>
        <p:nvGrpSpPr>
          <p:cNvPr id="155669" name="Group 21"/>
          <p:cNvGrpSpPr>
            <a:grpSpLocks/>
          </p:cNvGrpSpPr>
          <p:nvPr/>
        </p:nvGrpSpPr>
        <p:grpSpPr bwMode="auto">
          <a:xfrm>
            <a:off x="2268538" y="1484313"/>
            <a:ext cx="3598862" cy="457200"/>
            <a:chOff x="1429" y="1117"/>
            <a:chExt cx="2267" cy="288"/>
          </a:xfrm>
        </p:grpSpPr>
        <p:sp>
          <p:nvSpPr>
            <p:cNvPr id="155661" name="Rectangle 13"/>
            <p:cNvSpPr>
              <a:spLocks noChangeArrowheads="1"/>
            </p:cNvSpPr>
            <p:nvPr/>
          </p:nvSpPr>
          <p:spPr bwMode="auto">
            <a:xfrm>
              <a:off x="1429" y="1117"/>
              <a:ext cx="66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kumimoji="0" lang="en-US" sz="2400">
                  <a:solidFill>
                    <a:srgbClr val="000000"/>
                  </a:solidFill>
                  <a:cs typeface="Times New Roman" pitchFamily="18" charset="0"/>
                </a:rPr>
                <a:t>Пусть </a:t>
              </a:r>
              <a:endParaRPr kumimoji="0" lang="en-US" sz="4400">
                <a:solidFill>
                  <a:srgbClr val="000000"/>
                </a:solidFill>
              </a:endParaRPr>
            </a:p>
          </p:txBody>
        </p:sp>
        <p:graphicFrame>
          <p:nvGraphicFramePr>
            <p:cNvPr id="155658" name="Object 10"/>
            <p:cNvGraphicFramePr>
              <a:graphicFrameLocks noChangeAspect="1"/>
            </p:cNvGraphicFramePr>
            <p:nvPr/>
          </p:nvGraphicFramePr>
          <p:xfrm>
            <a:off x="2064" y="1117"/>
            <a:ext cx="952" cy="274"/>
          </p:xfrm>
          <a:graphic>
            <a:graphicData uri="http://schemas.openxmlformats.org/presentationml/2006/ole">
              <p:oleObj spid="_x0000_s155658" name="Формула" r:id="rId4" imgW="825500" imgH="241300" progId="Equation.3">
                <p:embed/>
              </p:oleObj>
            </a:graphicData>
          </a:graphic>
        </p:graphicFrame>
        <p:graphicFrame>
          <p:nvGraphicFramePr>
            <p:cNvPr id="155657" name="Object 9"/>
            <p:cNvGraphicFramePr>
              <a:graphicFrameLocks noChangeAspect="1"/>
            </p:cNvGraphicFramePr>
            <p:nvPr/>
          </p:nvGraphicFramePr>
          <p:xfrm>
            <a:off x="3243" y="1162"/>
            <a:ext cx="453" cy="239"/>
          </p:xfrm>
          <a:graphic>
            <a:graphicData uri="http://schemas.openxmlformats.org/presentationml/2006/ole">
              <p:oleObj spid="_x0000_s155657" name="Формула" r:id="rId5" imgW="380835" imgH="203112" progId="Equation.3">
                <p:embed/>
              </p:oleObj>
            </a:graphicData>
          </a:graphic>
        </p:graphicFrame>
      </p:grpSp>
      <p:sp>
        <p:nvSpPr>
          <p:cNvPr id="155663" name="Rectangle 15"/>
          <p:cNvSpPr>
            <a:spLocks noChangeArrowheads="1"/>
          </p:cNvSpPr>
          <p:nvPr/>
        </p:nvSpPr>
        <p:spPr bwMode="auto">
          <a:xfrm>
            <a:off x="2411413" y="2060575"/>
            <a:ext cx="126523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en-US">
                <a:solidFill>
                  <a:srgbClr val="000000"/>
                </a:solidFill>
                <a:cs typeface="Times New Roman" pitchFamily="18" charset="0"/>
              </a:rPr>
              <a:t>2х – 5 = у</a:t>
            </a:r>
            <a:r>
              <a:rPr kumimoji="0" lang="en-US" baseline="30000">
                <a:solidFill>
                  <a:srgbClr val="000000"/>
                </a:solidFill>
                <a:cs typeface="Times New Roman" pitchFamily="18" charset="0"/>
              </a:rPr>
              <a:t>2</a:t>
            </a:r>
            <a:endParaRPr kumimoji="0" lang="en-US" sz="1700">
              <a:solidFill>
                <a:srgbClr val="000000"/>
              </a:solidFill>
            </a:endParaRPr>
          </a:p>
          <a:p>
            <a:pPr eaLnBrk="0" hangingPunct="0"/>
            <a:endParaRPr kumimoji="0" lang="en-US" sz="3600">
              <a:solidFill>
                <a:srgbClr val="000000"/>
              </a:solidFill>
            </a:endParaRPr>
          </a:p>
        </p:txBody>
      </p:sp>
      <p:graphicFrame>
        <p:nvGraphicFramePr>
          <p:cNvPr id="155656" name="Object 8"/>
          <p:cNvGraphicFramePr>
            <a:graphicFrameLocks noChangeAspect="1"/>
          </p:cNvGraphicFramePr>
          <p:nvPr/>
        </p:nvGraphicFramePr>
        <p:xfrm>
          <a:off x="4211638" y="1844675"/>
          <a:ext cx="1368425" cy="836613"/>
        </p:xfrm>
        <a:graphic>
          <a:graphicData uri="http://schemas.openxmlformats.org/presentationml/2006/ole">
            <p:oleObj spid="_x0000_s155656" name="Формула" r:id="rId6" imgW="685800" imgH="419100" progId="Equation.3">
              <p:embed/>
            </p:oleObj>
          </a:graphicData>
        </a:graphic>
      </p:graphicFrame>
      <p:sp>
        <p:nvSpPr>
          <p:cNvPr id="155664" name="Rectangle 16"/>
          <p:cNvSpPr>
            <a:spLocks noChangeArrowheads="1"/>
          </p:cNvSpPr>
          <p:nvPr/>
        </p:nvSpPr>
        <p:spPr bwMode="auto">
          <a:xfrm>
            <a:off x="0" y="3608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5655" name="Object 7"/>
          <p:cNvGraphicFramePr>
            <a:graphicFrameLocks noChangeAspect="1"/>
          </p:cNvGraphicFramePr>
          <p:nvPr/>
        </p:nvGraphicFramePr>
        <p:xfrm>
          <a:off x="2268538" y="2708275"/>
          <a:ext cx="4608512" cy="801688"/>
        </p:xfrm>
        <a:graphic>
          <a:graphicData uri="http://schemas.openxmlformats.org/presentationml/2006/ole">
            <p:oleObj spid="_x0000_s155655" name="Формула" r:id="rId7" imgW="2628900" imgH="457200" progId="Equation.3">
              <p:embed/>
            </p:oleObj>
          </a:graphicData>
        </a:graphic>
      </p:graphicFrame>
      <p:sp>
        <p:nvSpPr>
          <p:cNvPr id="155665" name="Rectangle 17"/>
          <p:cNvSpPr>
            <a:spLocks noChangeArrowheads="1"/>
          </p:cNvSpPr>
          <p:nvPr/>
        </p:nvSpPr>
        <p:spPr bwMode="auto">
          <a:xfrm>
            <a:off x="0" y="4065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kumimoji="0" lang="ru-RU" sz="2400"/>
          </a:p>
        </p:txBody>
      </p:sp>
      <p:graphicFrame>
        <p:nvGraphicFramePr>
          <p:cNvPr id="155654" name="Object 6"/>
          <p:cNvGraphicFramePr>
            <a:graphicFrameLocks noChangeAspect="1"/>
          </p:cNvGraphicFramePr>
          <p:nvPr/>
        </p:nvGraphicFramePr>
        <p:xfrm>
          <a:off x="2627313" y="3644900"/>
          <a:ext cx="2879725" cy="763588"/>
        </p:xfrm>
        <a:graphic>
          <a:graphicData uri="http://schemas.openxmlformats.org/presentationml/2006/ole">
            <p:oleObj spid="_x0000_s155654" name="Формула" r:id="rId8" imgW="1765080" imgH="469800" progId="Equation.3">
              <p:embed/>
            </p:oleObj>
          </a:graphicData>
        </a:graphic>
      </p:graphicFrame>
      <p:grpSp>
        <p:nvGrpSpPr>
          <p:cNvPr id="155670" name="Group 22"/>
          <p:cNvGrpSpPr>
            <a:grpSpLocks/>
          </p:cNvGrpSpPr>
          <p:nvPr/>
        </p:nvGrpSpPr>
        <p:grpSpPr bwMode="auto">
          <a:xfrm>
            <a:off x="5795963" y="3789363"/>
            <a:ext cx="1079500" cy="469900"/>
            <a:chOff x="3833" y="2568"/>
            <a:chExt cx="680" cy="296"/>
          </a:xfrm>
        </p:grpSpPr>
        <p:sp>
          <p:nvSpPr>
            <p:cNvPr id="155666" name="Rectangle 18"/>
            <p:cNvSpPr>
              <a:spLocks noChangeArrowheads="1"/>
            </p:cNvSpPr>
            <p:nvPr/>
          </p:nvSpPr>
          <p:spPr bwMode="auto">
            <a:xfrm>
              <a:off x="3833" y="2568"/>
              <a:ext cx="40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kumimoji="0" lang="en-US" sz="1200">
                  <a:cs typeface="Times New Roman" pitchFamily="18" charset="0"/>
                </a:rPr>
                <a:t>    </a:t>
              </a:r>
              <a:r>
                <a:rPr kumimoji="0" lang="en-US" sz="2400">
                  <a:solidFill>
                    <a:srgbClr val="000000"/>
                  </a:solidFill>
                  <a:cs typeface="Times New Roman" pitchFamily="18" charset="0"/>
                </a:rPr>
                <a:t>| </a:t>
              </a:r>
              <a:r>
                <a:rPr kumimoji="0" lang="en-US"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</a:t>
              </a:r>
              <a:r>
                <a:rPr kumimoji="0" lang="en-US" sz="1200">
                  <a:cs typeface="Times New Roman" pitchFamily="18" charset="0"/>
                </a:rPr>
                <a:t> </a:t>
              </a:r>
              <a:endParaRPr kumimoji="0" lang="en-US" sz="120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graphicFrame>
          <p:nvGraphicFramePr>
            <p:cNvPr id="155653" name="Object 5"/>
            <p:cNvGraphicFramePr>
              <a:graphicFrameLocks noChangeAspect="1"/>
            </p:cNvGraphicFramePr>
            <p:nvPr/>
          </p:nvGraphicFramePr>
          <p:xfrm>
            <a:off x="4241" y="2614"/>
            <a:ext cx="272" cy="250"/>
          </p:xfrm>
          <a:graphic>
            <a:graphicData uri="http://schemas.openxmlformats.org/presentationml/2006/ole">
              <p:oleObj spid="_x0000_s155653" name="Формула" r:id="rId9" imgW="241091" imgH="215713" progId="Equation.3">
                <p:embed/>
              </p:oleObj>
            </a:graphicData>
          </a:graphic>
        </p:graphicFrame>
      </p:grpSp>
      <p:sp>
        <p:nvSpPr>
          <p:cNvPr id="155667" name="Rectangle 19"/>
          <p:cNvSpPr>
            <a:spLocks noChangeArrowheads="1"/>
          </p:cNvSpPr>
          <p:nvPr/>
        </p:nvSpPr>
        <p:spPr bwMode="auto">
          <a:xfrm>
            <a:off x="1908175" y="4437063"/>
            <a:ext cx="6942138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en-US">
                <a:solidFill>
                  <a:srgbClr val="000000"/>
                </a:solidFill>
                <a:cs typeface="Times New Roman" pitchFamily="18" charset="0"/>
              </a:rPr>
              <a:t>|y + 1| + |y + 3| = 14,     </a:t>
            </a:r>
            <a:r>
              <a:rPr kumimoji="0" lang="ru-RU">
                <a:solidFill>
                  <a:srgbClr val="000000"/>
                </a:solidFill>
              </a:rPr>
              <a:t>     </a:t>
            </a:r>
            <a:r>
              <a:rPr kumimoji="0" lang="en-US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kumimoji="0" lang="ru-RU">
              <a:solidFill>
                <a:srgbClr val="000000"/>
              </a:solidFill>
            </a:endParaRPr>
          </a:p>
          <a:p>
            <a:r>
              <a:rPr kumimoji="0" lang="ru-RU">
                <a:solidFill>
                  <a:srgbClr val="000000"/>
                </a:solidFill>
              </a:rPr>
              <a:t>                                         </a:t>
            </a:r>
            <a:r>
              <a:rPr kumimoji="0" lang="en-US">
                <a:solidFill>
                  <a:srgbClr val="000000"/>
                </a:solidFill>
                <a:cs typeface="Times New Roman" pitchFamily="18" charset="0"/>
              </a:rPr>
              <a:t>т.к. у </a:t>
            </a:r>
            <a:r>
              <a:rPr kumimoji="0"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</a:t>
            </a:r>
            <a:r>
              <a:rPr kumimoji="0" lang="en-US">
                <a:solidFill>
                  <a:srgbClr val="000000"/>
                </a:solidFill>
                <a:cs typeface="Times New Roman" pitchFamily="18" charset="0"/>
              </a:rPr>
              <a:t> 0, то |</a:t>
            </a:r>
            <a:r>
              <a:rPr kumimoji="0"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y + 1| = y + 1,    |y + 3| = y + 3</a:t>
            </a:r>
            <a:endParaRPr kumimoji="0" lang="en-US" sz="17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  <a:p>
            <a:pPr eaLnBrk="0" hangingPunct="0"/>
            <a:r>
              <a:rPr kumimoji="0"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у + 1 + у + 3 = 14</a:t>
            </a:r>
            <a:endParaRPr kumimoji="0" lang="en-US" sz="17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  <a:p>
            <a:pPr eaLnBrk="0" hangingPunct="0"/>
            <a:r>
              <a:rPr kumimoji="0"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2у = 10</a:t>
            </a:r>
            <a:endParaRPr kumimoji="0" lang="en-US" sz="17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  <a:p>
            <a:pPr eaLnBrk="0" hangingPunct="0"/>
            <a:r>
              <a:rPr kumimoji="0"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у = 5</a:t>
            </a:r>
            <a:endParaRPr kumimoji="0" lang="en-US" sz="17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  <a:p>
            <a:pPr eaLnBrk="0" hangingPunct="0"/>
            <a:r>
              <a:rPr kumimoji="0"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Тогда х = 15.</a:t>
            </a:r>
            <a:endParaRPr kumimoji="0" lang="en-US" sz="17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55668" name="Text Box 20"/>
          <p:cNvSpPr txBox="1">
            <a:spLocks noChangeArrowheads="1"/>
          </p:cNvSpPr>
          <p:nvPr/>
        </p:nvSpPr>
        <p:spPr bwMode="auto">
          <a:xfrm>
            <a:off x="250825" y="6021388"/>
            <a:ext cx="1728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ru-RU" sz="2400"/>
              <a:t>Ответ: 15.</a:t>
            </a:r>
          </a:p>
        </p:txBody>
      </p:sp>
      <p:grpSp>
        <p:nvGrpSpPr>
          <p:cNvPr id="155671" name="Group 23"/>
          <p:cNvGrpSpPr>
            <a:grpSpLocks/>
          </p:cNvGrpSpPr>
          <p:nvPr/>
        </p:nvGrpSpPr>
        <p:grpSpPr bwMode="auto">
          <a:xfrm>
            <a:off x="7164388" y="5805488"/>
            <a:ext cx="1368425" cy="647700"/>
            <a:chOff x="4558" y="3566"/>
            <a:chExt cx="862" cy="408"/>
          </a:xfrm>
        </p:grpSpPr>
        <p:sp>
          <p:nvSpPr>
            <p:cNvPr id="155672" name="Oval 24">
              <a:hlinkClick r:id="rId10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558" y="3566"/>
              <a:ext cx="862" cy="40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5673" name="Text Box 25"/>
            <p:cNvSpPr txBox="1">
              <a:spLocks noChangeArrowheads="1"/>
            </p:cNvSpPr>
            <p:nvPr/>
          </p:nvSpPr>
          <p:spPr bwMode="auto">
            <a:xfrm>
              <a:off x="4785" y="3657"/>
              <a:ext cx="5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next</a:t>
              </a:r>
              <a:endParaRPr lang="ru-RU" sz="20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51" name="Rectangle 7"/>
          <p:cNvSpPr>
            <a:spLocks noChangeArrowheads="1"/>
          </p:cNvSpPr>
          <p:nvPr/>
        </p:nvSpPr>
        <p:spPr bwMode="auto">
          <a:xfrm>
            <a:off x="3419475" y="549275"/>
            <a:ext cx="1539875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en-US" sz="2400">
                <a:cs typeface="Times New Roman" pitchFamily="18" charset="0"/>
              </a:rPr>
              <a:t>Пример 7.</a:t>
            </a:r>
            <a:endParaRPr kumimoji="0" lang="en-US" sz="2100"/>
          </a:p>
          <a:p>
            <a:pPr eaLnBrk="0" hangingPunct="0"/>
            <a:endParaRPr kumimoji="0" lang="en-US" sz="4400"/>
          </a:p>
        </p:txBody>
      </p:sp>
      <p:graphicFrame>
        <p:nvGraphicFramePr>
          <p:cNvPr id="236550" name="Object 6"/>
          <p:cNvGraphicFramePr>
            <a:graphicFrameLocks noChangeAspect="1"/>
          </p:cNvGraphicFramePr>
          <p:nvPr/>
        </p:nvGraphicFramePr>
        <p:xfrm>
          <a:off x="2555875" y="1141413"/>
          <a:ext cx="4032250" cy="666750"/>
        </p:xfrm>
        <a:graphic>
          <a:graphicData uri="http://schemas.openxmlformats.org/presentationml/2006/ole">
            <p:oleObj spid="_x0000_s236550" name="Формула" r:id="rId3" imgW="1384300" imgH="228600" progId="Equation.3">
              <p:embed/>
            </p:oleObj>
          </a:graphicData>
        </a:graphic>
      </p:graphicFrame>
      <p:sp>
        <p:nvSpPr>
          <p:cNvPr id="236552" name="Rectangle 8"/>
          <p:cNvSpPr>
            <a:spLocks noChangeArrowheads="1"/>
          </p:cNvSpPr>
          <p:nvPr/>
        </p:nvSpPr>
        <p:spPr bwMode="auto">
          <a:xfrm>
            <a:off x="1547813" y="1989138"/>
            <a:ext cx="1919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en-US" sz="2400">
                <a:solidFill>
                  <a:srgbClr val="000000"/>
                </a:solidFill>
                <a:cs typeface="Times New Roman" pitchFamily="18" charset="0"/>
              </a:rPr>
              <a:t>Пусть  f(x) = </a:t>
            </a:r>
            <a:endParaRPr kumimoji="0" lang="en-US" sz="4400">
              <a:solidFill>
                <a:srgbClr val="000000"/>
              </a:solidFill>
            </a:endParaRPr>
          </a:p>
        </p:txBody>
      </p:sp>
      <p:graphicFrame>
        <p:nvGraphicFramePr>
          <p:cNvPr id="236549" name="Object 5"/>
          <p:cNvGraphicFramePr>
            <a:graphicFrameLocks noChangeAspect="1"/>
          </p:cNvGraphicFramePr>
          <p:nvPr/>
        </p:nvGraphicFramePr>
        <p:xfrm>
          <a:off x="3419475" y="1916113"/>
          <a:ext cx="2592388" cy="517525"/>
        </p:xfrm>
        <a:graphic>
          <a:graphicData uri="http://schemas.openxmlformats.org/presentationml/2006/ole">
            <p:oleObj spid="_x0000_s236549" name="Формула" r:id="rId4" imgW="1143000" imgH="228600" progId="Equation.3">
              <p:embed/>
            </p:oleObj>
          </a:graphicData>
        </a:graphic>
      </p:graphicFrame>
      <p:grpSp>
        <p:nvGrpSpPr>
          <p:cNvPr id="236555" name="Group 11"/>
          <p:cNvGrpSpPr>
            <a:grpSpLocks/>
          </p:cNvGrpSpPr>
          <p:nvPr/>
        </p:nvGrpSpPr>
        <p:grpSpPr bwMode="auto">
          <a:xfrm>
            <a:off x="2268538" y="2420938"/>
            <a:ext cx="1943100" cy="731837"/>
            <a:chOff x="1429" y="1525"/>
            <a:chExt cx="1224" cy="461"/>
          </a:xfrm>
        </p:grpSpPr>
        <p:sp>
          <p:nvSpPr>
            <p:cNvPr id="236553" name="Rectangle 9"/>
            <p:cNvSpPr>
              <a:spLocks noChangeArrowheads="1"/>
            </p:cNvSpPr>
            <p:nvPr/>
          </p:nvSpPr>
          <p:spPr bwMode="auto">
            <a:xfrm>
              <a:off x="1429" y="1570"/>
              <a:ext cx="73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kumimoji="0" lang="en-US" sz="1200">
                  <a:cs typeface="Times New Roman" pitchFamily="18" charset="0"/>
                </a:rPr>
                <a:t>   </a:t>
              </a:r>
              <a:r>
                <a:rPr kumimoji="0" lang="en-US" sz="2400">
                  <a:solidFill>
                    <a:srgbClr val="000000"/>
                  </a:solidFill>
                  <a:cs typeface="Times New Roman" pitchFamily="18" charset="0"/>
                </a:rPr>
                <a:t>D(f) = </a:t>
              </a:r>
              <a:endParaRPr kumimoji="0" lang="en-US" sz="4400">
                <a:solidFill>
                  <a:srgbClr val="000000"/>
                </a:solidFill>
              </a:endParaRPr>
            </a:p>
          </p:txBody>
        </p:sp>
        <p:graphicFrame>
          <p:nvGraphicFramePr>
            <p:cNvPr id="236548" name="Object 4"/>
            <p:cNvGraphicFramePr>
              <a:graphicFrameLocks noChangeAspect="1"/>
            </p:cNvGraphicFramePr>
            <p:nvPr/>
          </p:nvGraphicFramePr>
          <p:xfrm>
            <a:off x="2109" y="1525"/>
            <a:ext cx="544" cy="461"/>
          </p:xfrm>
          <a:graphic>
            <a:graphicData uri="http://schemas.openxmlformats.org/presentationml/2006/ole">
              <p:oleObj spid="_x0000_s236548" name="Формула" r:id="rId5" imgW="508000" imgH="431800" progId="Equation.3">
                <p:embed/>
              </p:oleObj>
            </a:graphicData>
          </a:graphic>
        </p:graphicFrame>
      </p:grpSp>
      <p:sp>
        <p:nvSpPr>
          <p:cNvPr id="236554" name="Rectangle 10"/>
          <p:cNvSpPr>
            <a:spLocks noChangeArrowheads="1"/>
          </p:cNvSpPr>
          <p:nvPr/>
        </p:nvSpPr>
        <p:spPr bwMode="auto">
          <a:xfrm>
            <a:off x="755650" y="3141663"/>
            <a:ext cx="739140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kumimoji="0" lang="en-US" sz="2400">
                <a:solidFill>
                  <a:srgbClr val="000000"/>
                </a:solidFill>
                <a:cs typeface="Times New Roman" pitchFamily="18" charset="0"/>
              </a:rPr>
              <a:t>Т.к. данная функция  строго возрастает на  D(f), то уравнение f(x) = 2 имеет не более одного корня  на указанном промежутке.</a:t>
            </a:r>
            <a:endParaRPr kumimoji="0" lang="ru-RU" sz="2400">
              <a:solidFill>
                <a:srgbClr val="000000"/>
              </a:solidFill>
            </a:endParaRPr>
          </a:p>
          <a:p>
            <a:r>
              <a:rPr kumimoji="0" lang="en-US" sz="2400">
                <a:solidFill>
                  <a:srgbClr val="000000"/>
                </a:solidFill>
                <a:cs typeface="Times New Roman" pitchFamily="18" charset="0"/>
              </a:rPr>
              <a:t> Подбором определяем:   х = 1.</a:t>
            </a:r>
            <a:endParaRPr kumimoji="0" lang="en-US" sz="2100">
              <a:solidFill>
                <a:srgbClr val="000000"/>
              </a:solidFill>
            </a:endParaRPr>
          </a:p>
          <a:p>
            <a:pPr eaLnBrk="0" hangingPunct="0"/>
            <a:endParaRPr kumimoji="0" lang="ru-RU" sz="2400"/>
          </a:p>
          <a:p>
            <a:pPr eaLnBrk="0" hangingPunct="0"/>
            <a:r>
              <a:rPr kumimoji="0" lang="en-US" sz="2400">
                <a:cs typeface="Times New Roman" pitchFamily="18" charset="0"/>
              </a:rPr>
              <a:t>Ответ:  1.</a:t>
            </a:r>
            <a:endParaRPr kumimoji="0" lang="en-US" sz="2100"/>
          </a:p>
          <a:p>
            <a:pPr eaLnBrk="0" hangingPunct="0"/>
            <a:endParaRPr kumimoji="0" lang="en-US" sz="4400"/>
          </a:p>
        </p:txBody>
      </p:sp>
      <p:grpSp>
        <p:nvGrpSpPr>
          <p:cNvPr id="236556" name="Group 12"/>
          <p:cNvGrpSpPr>
            <a:grpSpLocks/>
          </p:cNvGrpSpPr>
          <p:nvPr/>
        </p:nvGrpSpPr>
        <p:grpSpPr bwMode="auto">
          <a:xfrm>
            <a:off x="7235825" y="5516563"/>
            <a:ext cx="1368425" cy="647700"/>
            <a:chOff x="4558" y="3566"/>
            <a:chExt cx="862" cy="408"/>
          </a:xfrm>
        </p:grpSpPr>
        <p:sp>
          <p:nvSpPr>
            <p:cNvPr id="236557" name="Oval 13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558" y="3566"/>
              <a:ext cx="862" cy="40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6558" name="Text Box 14">
              <a:hlinkClick r:id="rId6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785" y="3657"/>
              <a:ext cx="5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next</a:t>
              </a:r>
              <a:endParaRPr lang="ru-RU" sz="20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6" name="Rectangle 10"/>
          <p:cNvSpPr>
            <a:spLocks noChangeArrowheads="1"/>
          </p:cNvSpPr>
          <p:nvPr/>
        </p:nvSpPr>
        <p:spPr bwMode="auto">
          <a:xfrm>
            <a:off x="250825" y="476250"/>
            <a:ext cx="1539875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kumimoji="0" lang="en-US" sz="2400">
                <a:solidFill>
                  <a:schemeClr val="folHlink"/>
                </a:solidFill>
                <a:cs typeface="Times New Roman" pitchFamily="18" charset="0"/>
              </a:rPr>
              <a:t>Пример 2.</a:t>
            </a:r>
            <a:endParaRPr kumimoji="0" lang="en-US" sz="2100">
              <a:solidFill>
                <a:schemeClr val="folHlink"/>
              </a:solidFill>
            </a:endParaRPr>
          </a:p>
          <a:p>
            <a:pPr eaLnBrk="0" hangingPunct="0"/>
            <a:endParaRPr kumimoji="0" lang="en-US" sz="4400"/>
          </a:p>
        </p:txBody>
      </p:sp>
      <p:graphicFrame>
        <p:nvGraphicFramePr>
          <p:cNvPr id="152585" name="Object 9"/>
          <p:cNvGraphicFramePr>
            <a:graphicFrameLocks noChangeAspect="1"/>
          </p:cNvGraphicFramePr>
          <p:nvPr/>
        </p:nvGraphicFramePr>
        <p:xfrm>
          <a:off x="1476375" y="908050"/>
          <a:ext cx="6335713" cy="596900"/>
        </p:xfrm>
        <a:graphic>
          <a:graphicData uri="http://schemas.openxmlformats.org/presentationml/2006/ole">
            <p:oleObj spid="_x0000_s152585" name="Формула" r:id="rId3" imgW="2425700" imgH="228600" progId="Equation.3">
              <p:embed/>
            </p:oleObj>
          </a:graphicData>
        </a:graphic>
      </p:graphicFrame>
      <p:sp>
        <p:nvSpPr>
          <p:cNvPr id="152587" name="Rectangle 11"/>
          <p:cNvSpPr>
            <a:spLocks noChangeArrowheads="1"/>
          </p:cNvSpPr>
          <p:nvPr/>
        </p:nvSpPr>
        <p:spPr bwMode="auto">
          <a:xfrm>
            <a:off x="0" y="223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2584" name="Object 8"/>
          <p:cNvGraphicFramePr>
            <a:graphicFrameLocks noChangeAspect="1"/>
          </p:cNvGraphicFramePr>
          <p:nvPr/>
        </p:nvGraphicFramePr>
        <p:xfrm>
          <a:off x="1331913" y="1700213"/>
          <a:ext cx="6553200" cy="635000"/>
        </p:xfrm>
        <a:graphic>
          <a:graphicData uri="http://schemas.openxmlformats.org/presentationml/2006/ole">
            <p:oleObj spid="_x0000_s152584" name="Формула" r:id="rId4" imgW="2349360" imgH="228600" progId="Equation.3">
              <p:embed/>
            </p:oleObj>
          </a:graphicData>
        </a:graphic>
      </p:graphicFrame>
      <p:grpSp>
        <p:nvGrpSpPr>
          <p:cNvPr id="152594" name="Group 18"/>
          <p:cNvGrpSpPr>
            <a:grpSpLocks/>
          </p:cNvGrpSpPr>
          <p:nvPr/>
        </p:nvGrpSpPr>
        <p:grpSpPr bwMode="auto">
          <a:xfrm>
            <a:off x="395288" y="2492375"/>
            <a:ext cx="8532812" cy="1870075"/>
            <a:chOff x="249" y="1570"/>
            <a:chExt cx="5375" cy="1178"/>
          </a:xfrm>
        </p:grpSpPr>
        <p:sp>
          <p:nvSpPr>
            <p:cNvPr id="152588" name="Rectangle 12"/>
            <p:cNvSpPr>
              <a:spLocks noChangeArrowheads="1"/>
            </p:cNvSpPr>
            <p:nvPr/>
          </p:nvSpPr>
          <p:spPr bwMode="auto">
            <a:xfrm>
              <a:off x="249" y="1608"/>
              <a:ext cx="14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kumimoji="0" lang="en-US" sz="2000">
                  <a:solidFill>
                    <a:srgbClr val="000000"/>
                  </a:solidFill>
                  <a:cs typeface="Times New Roman" pitchFamily="18" charset="0"/>
                </a:rPr>
                <a:t>8х + 1 + 2х – 2 – 2</a:t>
              </a:r>
              <a:r>
                <a:rPr kumimoji="0" lang="en-US" sz="1200">
                  <a:cs typeface="Times New Roman" pitchFamily="18" charset="0"/>
                </a:rPr>
                <a:t> </a:t>
              </a:r>
              <a:endParaRPr kumimoji="0" lang="en-US" sz="2400"/>
            </a:p>
          </p:txBody>
        </p:sp>
        <p:graphicFrame>
          <p:nvGraphicFramePr>
            <p:cNvPr id="152583" name="Object 7"/>
            <p:cNvGraphicFramePr>
              <a:graphicFrameLocks noChangeAspect="1"/>
            </p:cNvGraphicFramePr>
            <p:nvPr/>
          </p:nvGraphicFramePr>
          <p:xfrm>
            <a:off x="1610" y="1570"/>
            <a:ext cx="1270" cy="299"/>
          </p:xfrm>
          <a:graphic>
            <a:graphicData uri="http://schemas.openxmlformats.org/presentationml/2006/ole">
              <p:oleObj spid="_x0000_s152583" name="Формула" r:id="rId5" imgW="1091726" imgH="253890" progId="Equation.3">
                <p:embed/>
              </p:oleObj>
            </a:graphicData>
          </a:graphic>
        </p:graphicFrame>
        <p:sp>
          <p:nvSpPr>
            <p:cNvPr id="152589" name="Rectangle 13"/>
            <p:cNvSpPr>
              <a:spLocks noChangeArrowheads="1"/>
            </p:cNvSpPr>
            <p:nvPr/>
          </p:nvSpPr>
          <p:spPr bwMode="auto">
            <a:xfrm>
              <a:off x="2835" y="1616"/>
              <a:ext cx="161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kumimoji="0" lang="en-US" sz="2000">
                  <a:solidFill>
                    <a:srgbClr val="000000"/>
                  </a:solidFill>
                  <a:cs typeface="Times New Roman" pitchFamily="18" charset="0"/>
                </a:rPr>
                <a:t>= 7х + 4 + 3х – 5 – 2</a:t>
              </a:r>
              <a:r>
                <a:rPr kumimoji="0" lang="en-US">
                  <a:solidFill>
                    <a:srgbClr val="000000"/>
                  </a:solidFill>
                  <a:cs typeface="Times New Roman" pitchFamily="18" charset="0"/>
                </a:rPr>
                <a:t> </a:t>
              </a:r>
              <a:endParaRPr kumimoji="0" lang="en-US" sz="3600">
                <a:solidFill>
                  <a:srgbClr val="000000"/>
                </a:solidFill>
              </a:endParaRPr>
            </a:p>
          </p:txBody>
        </p:sp>
        <p:graphicFrame>
          <p:nvGraphicFramePr>
            <p:cNvPr id="152582" name="Object 6"/>
            <p:cNvGraphicFramePr>
              <a:graphicFrameLocks noChangeAspect="1"/>
            </p:cNvGraphicFramePr>
            <p:nvPr/>
          </p:nvGraphicFramePr>
          <p:xfrm>
            <a:off x="4332" y="1595"/>
            <a:ext cx="1292" cy="300"/>
          </p:xfrm>
          <a:graphic>
            <a:graphicData uri="http://schemas.openxmlformats.org/presentationml/2006/ole">
              <p:oleObj spid="_x0000_s152582" name="Формула" r:id="rId6" imgW="1104900" imgH="254000" progId="Equation.3">
                <p:embed/>
              </p:oleObj>
            </a:graphicData>
          </a:graphic>
        </p:graphicFrame>
        <p:sp>
          <p:nvSpPr>
            <p:cNvPr id="152590" name="Rectangle 14"/>
            <p:cNvSpPr>
              <a:spLocks noChangeArrowheads="1"/>
            </p:cNvSpPr>
            <p:nvPr/>
          </p:nvSpPr>
          <p:spPr bwMode="auto">
            <a:xfrm>
              <a:off x="1519" y="1933"/>
              <a:ext cx="2469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kumimoji="0" lang="en-US" sz="2000">
                  <a:solidFill>
                    <a:srgbClr val="000000"/>
                  </a:solidFill>
                  <a:cs typeface="Times New Roman" pitchFamily="18" charset="0"/>
                </a:rPr>
                <a:t>(8х + 1)(2х – 2) = (7х + 4)(3х – 5)</a:t>
              </a:r>
              <a:endParaRPr kumimoji="0" lang="en-US" sz="1900">
                <a:solidFill>
                  <a:srgbClr val="000000"/>
                </a:solidFill>
              </a:endParaRPr>
            </a:p>
            <a:p>
              <a:pPr eaLnBrk="0" hangingPunct="0"/>
              <a:r>
                <a:rPr kumimoji="0" lang="ru-RU" sz="2000">
                  <a:solidFill>
                    <a:srgbClr val="000000"/>
                  </a:solidFill>
                </a:rPr>
                <a:t>               </a:t>
              </a:r>
            </a:p>
            <a:p>
              <a:pPr eaLnBrk="0" hangingPunct="0"/>
              <a:r>
                <a:rPr kumimoji="0" lang="en-US" sz="2000">
                  <a:solidFill>
                    <a:srgbClr val="000000"/>
                  </a:solidFill>
                  <a:cs typeface="Times New Roman" pitchFamily="18" charset="0"/>
                </a:rPr>
                <a:t>х = 3; </a:t>
              </a:r>
              <a:r>
                <a:rPr kumimoji="0" lang="ru-RU" sz="2000">
                  <a:solidFill>
                    <a:srgbClr val="000000"/>
                  </a:solidFill>
                </a:rPr>
                <a:t>       </a:t>
              </a:r>
              <a:r>
                <a:rPr kumimoji="0" lang="en-US" sz="2000">
                  <a:solidFill>
                    <a:srgbClr val="000000"/>
                  </a:solidFill>
                  <a:cs typeface="Times New Roman" pitchFamily="18" charset="0"/>
                </a:rPr>
                <a:t>х = -</a:t>
              </a:r>
              <a:endParaRPr kumimoji="0" lang="en-US" sz="4000">
                <a:solidFill>
                  <a:srgbClr val="000000"/>
                </a:solidFill>
              </a:endParaRPr>
            </a:p>
          </p:txBody>
        </p:sp>
        <p:graphicFrame>
          <p:nvGraphicFramePr>
            <p:cNvPr id="152581" name="Object 5"/>
            <p:cNvGraphicFramePr>
              <a:graphicFrameLocks noChangeAspect="1"/>
            </p:cNvGraphicFramePr>
            <p:nvPr/>
          </p:nvGraphicFramePr>
          <p:xfrm>
            <a:off x="2699" y="2205"/>
            <a:ext cx="212" cy="543"/>
          </p:xfrm>
          <a:graphic>
            <a:graphicData uri="http://schemas.openxmlformats.org/presentationml/2006/ole">
              <p:oleObj spid="_x0000_s152581" name="Формула" r:id="rId7" imgW="152334" imgH="393529" progId="Equation.3">
                <p:embed/>
              </p:oleObj>
            </a:graphicData>
          </a:graphic>
        </p:graphicFrame>
      </p:grpSp>
      <p:grpSp>
        <p:nvGrpSpPr>
          <p:cNvPr id="152595" name="Group 19"/>
          <p:cNvGrpSpPr>
            <a:grpSpLocks/>
          </p:cNvGrpSpPr>
          <p:nvPr/>
        </p:nvGrpSpPr>
        <p:grpSpPr bwMode="auto">
          <a:xfrm>
            <a:off x="468313" y="4292600"/>
            <a:ext cx="5389562" cy="1271588"/>
            <a:chOff x="521" y="2704"/>
            <a:chExt cx="3395" cy="801"/>
          </a:xfrm>
        </p:grpSpPr>
        <p:sp>
          <p:nvSpPr>
            <p:cNvPr id="152591" name="Rectangle 15"/>
            <p:cNvSpPr>
              <a:spLocks noChangeArrowheads="1"/>
            </p:cNvSpPr>
            <p:nvPr/>
          </p:nvSpPr>
          <p:spPr bwMode="auto">
            <a:xfrm>
              <a:off x="521" y="2821"/>
              <a:ext cx="13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kumimoji="0" lang="en-US" sz="2400">
                  <a:solidFill>
                    <a:srgbClr val="000000"/>
                  </a:solidFill>
                  <a:cs typeface="Times New Roman" pitchFamily="18" charset="0"/>
                </a:rPr>
                <a:t>Проверка</a:t>
              </a:r>
              <a:r>
                <a:rPr kumimoji="0" lang="ru-RU" sz="2400">
                  <a:solidFill>
                    <a:srgbClr val="000000"/>
                  </a:solidFill>
                  <a:cs typeface="Times New Roman" pitchFamily="18" charset="0"/>
                </a:rPr>
                <a:t>:</a:t>
              </a:r>
              <a:r>
                <a:rPr kumimoji="0" lang="en-US" sz="2400">
                  <a:solidFill>
                    <a:srgbClr val="000000"/>
                  </a:solidFill>
                  <a:cs typeface="Times New Roman" pitchFamily="18" charset="0"/>
                </a:rPr>
                <a:t> х= -</a:t>
              </a:r>
              <a:endParaRPr kumimoji="0" lang="en-US" sz="4400">
                <a:solidFill>
                  <a:srgbClr val="000000"/>
                </a:solidFill>
              </a:endParaRPr>
            </a:p>
          </p:txBody>
        </p:sp>
        <p:graphicFrame>
          <p:nvGraphicFramePr>
            <p:cNvPr id="152580" name="Object 4"/>
            <p:cNvGraphicFramePr>
              <a:graphicFrameLocks noChangeAspect="1"/>
            </p:cNvGraphicFramePr>
            <p:nvPr/>
          </p:nvGraphicFramePr>
          <p:xfrm>
            <a:off x="1791" y="2704"/>
            <a:ext cx="212" cy="544"/>
          </p:xfrm>
          <a:graphic>
            <a:graphicData uri="http://schemas.openxmlformats.org/presentationml/2006/ole">
              <p:oleObj spid="_x0000_s152580" name="Формула" r:id="rId8" imgW="152334" imgH="393529" progId="Equation.3">
                <p:embed/>
              </p:oleObj>
            </a:graphicData>
          </a:graphic>
        </p:graphicFrame>
        <p:sp>
          <p:nvSpPr>
            <p:cNvPr id="152592" name="Rectangle 16"/>
            <p:cNvSpPr>
              <a:spLocks noChangeArrowheads="1"/>
            </p:cNvSpPr>
            <p:nvPr/>
          </p:nvSpPr>
          <p:spPr bwMode="auto">
            <a:xfrm>
              <a:off x="2064" y="2795"/>
              <a:ext cx="1852" cy="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kumimoji="0" lang="en-US" sz="1200">
                  <a:cs typeface="Times New Roman" pitchFamily="18" charset="0"/>
                </a:rPr>
                <a:t>  </a:t>
              </a:r>
              <a:r>
                <a:rPr kumimoji="0" lang="en-US" sz="2400">
                  <a:solidFill>
                    <a:srgbClr val="000000"/>
                  </a:solidFill>
                  <a:cs typeface="Times New Roman" pitchFamily="18" charset="0"/>
                </a:rPr>
                <a:t>посторонний корень</a:t>
              </a:r>
              <a:endParaRPr kumimoji="0" lang="en-US" sz="2100">
                <a:solidFill>
                  <a:srgbClr val="000000"/>
                </a:solidFill>
              </a:endParaRPr>
            </a:p>
            <a:p>
              <a:pPr eaLnBrk="0" hangingPunct="0"/>
              <a:endParaRPr kumimoji="0" lang="en-US" sz="4400">
                <a:solidFill>
                  <a:srgbClr val="000000"/>
                </a:solidFill>
              </a:endParaRPr>
            </a:p>
          </p:txBody>
        </p:sp>
      </p:grpSp>
      <p:sp>
        <p:nvSpPr>
          <p:cNvPr id="152593" name="Text Box 17"/>
          <p:cNvSpPr txBox="1">
            <a:spLocks noChangeArrowheads="1"/>
          </p:cNvSpPr>
          <p:nvPr/>
        </p:nvSpPr>
        <p:spPr bwMode="auto">
          <a:xfrm>
            <a:off x="395288" y="5589588"/>
            <a:ext cx="223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ru-RU" sz="2400">
                <a:solidFill>
                  <a:schemeClr val="folHlink"/>
                </a:solidFill>
              </a:rPr>
              <a:t>Ответ: 3.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2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2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52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52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52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52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52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52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52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52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52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86" grpId="0"/>
      <p:bldP spid="15259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1143000"/>
          </a:xfrm>
        </p:spPr>
        <p:txBody>
          <a:bodyPr/>
          <a:lstStyle/>
          <a:p>
            <a:r>
              <a:rPr lang="ru-RU" sz="4000">
                <a:solidFill>
                  <a:schemeClr val="folHlink"/>
                </a:solidFill>
              </a:rPr>
              <a:t>Метод возведения в степень</a:t>
            </a:r>
          </a:p>
        </p:txBody>
      </p:sp>
      <p:sp>
        <p:nvSpPr>
          <p:cNvPr id="23757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37572" name="Object 4"/>
          <p:cNvGraphicFramePr>
            <a:graphicFrameLocks noChangeAspect="1"/>
          </p:cNvGraphicFramePr>
          <p:nvPr/>
        </p:nvGraphicFramePr>
        <p:xfrm>
          <a:off x="3059113" y="1125538"/>
          <a:ext cx="2951162" cy="852487"/>
        </p:xfrm>
        <a:graphic>
          <a:graphicData uri="http://schemas.openxmlformats.org/presentationml/2006/ole">
            <p:oleObj spid="_x0000_s237572" name="Формула" r:id="rId3" imgW="1282700" imgH="368300" progId="Equation.3">
              <p:embed/>
            </p:oleObj>
          </a:graphicData>
        </a:graphic>
      </p:graphicFrame>
      <p:grpSp>
        <p:nvGrpSpPr>
          <p:cNvPr id="237573" name="Group 5"/>
          <p:cNvGrpSpPr>
            <a:grpSpLocks/>
          </p:cNvGrpSpPr>
          <p:nvPr/>
        </p:nvGrpSpPr>
        <p:grpSpPr bwMode="auto">
          <a:xfrm>
            <a:off x="3276600" y="1773238"/>
            <a:ext cx="2562225" cy="668337"/>
            <a:chOff x="2064" y="1117"/>
            <a:chExt cx="1614" cy="421"/>
          </a:xfrm>
        </p:grpSpPr>
        <p:sp>
          <p:nvSpPr>
            <p:cNvPr id="237574" name="Rectangle 6"/>
            <p:cNvSpPr>
              <a:spLocks noChangeArrowheads="1"/>
            </p:cNvSpPr>
            <p:nvPr/>
          </p:nvSpPr>
          <p:spPr bwMode="auto">
            <a:xfrm>
              <a:off x="2064" y="1207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kumimoji="0" lang="en-US" sz="2400">
                  <a:solidFill>
                    <a:srgbClr val="000000"/>
                  </a:solidFill>
                  <a:cs typeface="Times New Roman" pitchFamily="18" charset="0"/>
                </a:rPr>
                <a:t>х </a:t>
              </a:r>
              <a:endParaRPr kumimoji="0" lang="en-US" sz="4400">
                <a:solidFill>
                  <a:srgbClr val="000000"/>
                </a:solidFill>
              </a:endParaRPr>
            </a:p>
          </p:txBody>
        </p:sp>
        <p:graphicFrame>
          <p:nvGraphicFramePr>
            <p:cNvPr id="237575" name="Object 7"/>
            <p:cNvGraphicFramePr>
              <a:graphicFrameLocks noChangeAspect="1"/>
            </p:cNvGraphicFramePr>
            <p:nvPr/>
          </p:nvGraphicFramePr>
          <p:xfrm>
            <a:off x="2245" y="1117"/>
            <a:ext cx="1433" cy="421"/>
          </p:xfrm>
          <a:graphic>
            <a:graphicData uri="http://schemas.openxmlformats.org/presentationml/2006/ole">
              <p:oleObj spid="_x0000_s237575" name="Формула" r:id="rId4" imgW="1270000" imgH="368300" progId="Equation.3">
                <p:embed/>
              </p:oleObj>
            </a:graphicData>
          </a:graphic>
        </p:graphicFrame>
      </p:grpSp>
      <p:grpSp>
        <p:nvGrpSpPr>
          <p:cNvPr id="237576" name="Group 8"/>
          <p:cNvGrpSpPr>
            <a:grpSpLocks/>
          </p:cNvGrpSpPr>
          <p:nvPr/>
        </p:nvGrpSpPr>
        <p:grpSpPr bwMode="auto">
          <a:xfrm>
            <a:off x="1979613" y="2349500"/>
            <a:ext cx="2736850" cy="614363"/>
            <a:chOff x="1882" y="1480"/>
            <a:chExt cx="1724" cy="387"/>
          </a:xfrm>
        </p:grpSpPr>
        <p:sp>
          <p:nvSpPr>
            <p:cNvPr id="237577" name="Rectangle 9"/>
            <p:cNvSpPr>
              <a:spLocks noChangeArrowheads="1"/>
            </p:cNvSpPr>
            <p:nvPr/>
          </p:nvSpPr>
          <p:spPr bwMode="auto">
            <a:xfrm>
              <a:off x="1882" y="1570"/>
              <a:ext cx="44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kumimoji="0" lang="en-US" sz="2400">
                  <a:solidFill>
                    <a:srgbClr val="000000"/>
                  </a:solidFill>
                  <a:cs typeface="Times New Roman" pitchFamily="18" charset="0"/>
                </a:rPr>
                <a:t>3х</a:t>
              </a:r>
              <a:r>
                <a:rPr kumimoji="0" lang="en-US" sz="2400" baseline="30000">
                  <a:solidFill>
                    <a:srgbClr val="000000"/>
                  </a:solidFill>
                  <a:cs typeface="Times New Roman" pitchFamily="18" charset="0"/>
                </a:rPr>
                <a:t>2</a:t>
              </a:r>
              <a:r>
                <a:rPr kumimoji="0" lang="en-US" sz="2400">
                  <a:solidFill>
                    <a:srgbClr val="000000"/>
                  </a:solidFill>
                  <a:cs typeface="Times New Roman" pitchFamily="18" charset="0"/>
                </a:rPr>
                <a:t> </a:t>
              </a:r>
              <a:endParaRPr kumimoji="0" lang="en-US" sz="4400">
                <a:solidFill>
                  <a:srgbClr val="000000"/>
                </a:solidFill>
              </a:endParaRPr>
            </a:p>
          </p:txBody>
        </p:sp>
        <p:graphicFrame>
          <p:nvGraphicFramePr>
            <p:cNvPr id="237578" name="Object 10"/>
            <p:cNvGraphicFramePr>
              <a:graphicFrameLocks noChangeAspect="1"/>
            </p:cNvGraphicFramePr>
            <p:nvPr/>
          </p:nvGraphicFramePr>
          <p:xfrm>
            <a:off x="2200" y="1480"/>
            <a:ext cx="1406" cy="387"/>
          </p:xfrm>
          <a:graphic>
            <a:graphicData uri="http://schemas.openxmlformats.org/presentationml/2006/ole">
              <p:oleObj spid="_x0000_s237578" name="Формула" r:id="rId5" imgW="1142504" imgH="317362" progId="Equation.3">
                <p:embed/>
              </p:oleObj>
            </a:graphicData>
          </a:graphic>
        </p:graphicFrame>
      </p:grpSp>
      <p:grpSp>
        <p:nvGrpSpPr>
          <p:cNvPr id="237579" name="Group 11"/>
          <p:cNvGrpSpPr>
            <a:grpSpLocks/>
          </p:cNvGrpSpPr>
          <p:nvPr/>
        </p:nvGrpSpPr>
        <p:grpSpPr bwMode="auto">
          <a:xfrm>
            <a:off x="4787900" y="2276475"/>
            <a:ext cx="3025775" cy="665163"/>
            <a:chOff x="3696" y="1434"/>
            <a:chExt cx="1906" cy="419"/>
          </a:xfrm>
        </p:grpSpPr>
        <p:sp>
          <p:nvSpPr>
            <p:cNvPr id="237580" name="Rectangle 12"/>
            <p:cNvSpPr>
              <a:spLocks noChangeArrowheads="1"/>
            </p:cNvSpPr>
            <p:nvPr/>
          </p:nvSpPr>
          <p:spPr bwMode="auto">
            <a:xfrm>
              <a:off x="3696" y="1579"/>
              <a:ext cx="5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kumimoji="0" lang="en-US" sz="2000">
                  <a:cs typeface="Times New Roman" pitchFamily="18" charset="0"/>
                </a:rPr>
                <a:t> </a:t>
              </a:r>
              <a:r>
                <a:rPr kumimoji="0" lang="en-US" sz="2000">
                  <a:solidFill>
                    <a:srgbClr val="000000"/>
                  </a:solidFill>
                  <a:cs typeface="Times New Roman" pitchFamily="18" charset="0"/>
                </a:rPr>
                <a:t>т.к.</a:t>
              </a:r>
              <a:r>
                <a:rPr kumimoji="0" lang="en-US" sz="2000">
                  <a:cs typeface="Times New Roman" pitchFamily="18" charset="0"/>
                </a:rPr>
                <a:t>    </a:t>
              </a:r>
              <a:endParaRPr kumimoji="0" lang="en-US" sz="4000"/>
            </a:p>
          </p:txBody>
        </p:sp>
        <p:graphicFrame>
          <p:nvGraphicFramePr>
            <p:cNvPr id="237581" name="Object 13"/>
            <p:cNvGraphicFramePr>
              <a:graphicFrameLocks noChangeAspect="1"/>
            </p:cNvGraphicFramePr>
            <p:nvPr/>
          </p:nvGraphicFramePr>
          <p:xfrm>
            <a:off x="4150" y="1434"/>
            <a:ext cx="1452" cy="419"/>
          </p:xfrm>
          <a:graphic>
            <a:graphicData uri="http://schemas.openxmlformats.org/presentationml/2006/ole">
              <p:oleObj spid="_x0000_s237581" name="Формула" r:id="rId6" imgW="1282700" imgH="368300" progId="Equation.3">
                <p:embed/>
              </p:oleObj>
            </a:graphicData>
          </a:graphic>
        </p:graphicFrame>
      </p:grpSp>
      <p:grpSp>
        <p:nvGrpSpPr>
          <p:cNvPr id="237582" name="Group 14"/>
          <p:cNvGrpSpPr>
            <a:grpSpLocks/>
          </p:cNvGrpSpPr>
          <p:nvPr/>
        </p:nvGrpSpPr>
        <p:grpSpPr bwMode="auto">
          <a:xfrm>
            <a:off x="1547813" y="2997200"/>
            <a:ext cx="2378075" cy="457200"/>
            <a:chOff x="1020" y="1979"/>
            <a:chExt cx="1498" cy="288"/>
          </a:xfrm>
        </p:grpSpPr>
        <p:sp>
          <p:nvSpPr>
            <p:cNvPr id="237583" name="Rectangle 15"/>
            <p:cNvSpPr>
              <a:spLocks noChangeArrowheads="1"/>
            </p:cNvSpPr>
            <p:nvPr/>
          </p:nvSpPr>
          <p:spPr bwMode="auto">
            <a:xfrm>
              <a:off x="1020" y="1979"/>
              <a:ext cx="9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kumimoji="0" lang="en-US" sz="2000">
                  <a:solidFill>
                    <a:srgbClr val="000000"/>
                  </a:solidFill>
                  <a:cs typeface="Times New Roman" pitchFamily="18" charset="0"/>
                </a:rPr>
                <a:t> </a:t>
              </a:r>
              <a:r>
                <a:rPr kumimoji="0" lang="ru-RU" sz="2000">
                  <a:solidFill>
                    <a:srgbClr val="000000"/>
                  </a:solidFill>
                </a:rPr>
                <a:t>     </a:t>
              </a:r>
              <a:r>
                <a:rPr kumimoji="0" lang="en-US" sz="2400">
                  <a:solidFill>
                    <a:srgbClr val="000000"/>
                  </a:solidFill>
                  <a:cs typeface="Times New Roman" pitchFamily="18" charset="0"/>
                </a:rPr>
                <a:t>3х</a:t>
              </a:r>
              <a:r>
                <a:rPr kumimoji="0" lang="en-US" sz="2400" baseline="30000">
                  <a:solidFill>
                    <a:srgbClr val="000000"/>
                  </a:solidFill>
                  <a:cs typeface="Times New Roman" pitchFamily="18" charset="0"/>
                </a:rPr>
                <a:t>2</a:t>
              </a:r>
              <a:r>
                <a:rPr kumimoji="0" lang="ru-RU" sz="2400" baseline="30000">
                  <a:solidFill>
                    <a:srgbClr val="000000"/>
                  </a:solidFill>
                </a:rPr>
                <a:t> . </a:t>
              </a:r>
              <a:r>
                <a:rPr kumimoji="0" lang="en-US" sz="2400">
                  <a:solidFill>
                    <a:srgbClr val="000000"/>
                  </a:solidFill>
                  <a:cs typeface="Times New Roman" pitchFamily="18" charset="0"/>
                </a:rPr>
                <a:t> </a:t>
              </a:r>
              <a:r>
                <a:rPr kumimoji="0" lang="en-US" sz="1200">
                  <a:cs typeface="Times New Roman" pitchFamily="18" charset="0"/>
                </a:rPr>
                <a:t> </a:t>
              </a:r>
              <a:endParaRPr kumimoji="0" lang="en-US" sz="120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graphicFrame>
          <p:nvGraphicFramePr>
            <p:cNvPr id="237584" name="Object 16"/>
            <p:cNvGraphicFramePr>
              <a:graphicFrameLocks noChangeAspect="1"/>
            </p:cNvGraphicFramePr>
            <p:nvPr/>
          </p:nvGraphicFramePr>
          <p:xfrm>
            <a:off x="1701" y="1979"/>
            <a:ext cx="817" cy="285"/>
          </p:xfrm>
          <a:graphic>
            <a:graphicData uri="http://schemas.openxmlformats.org/presentationml/2006/ole">
              <p:oleObj spid="_x0000_s237584" name="Формула" r:id="rId7" imgW="660400" imgH="228600" progId="Equation.3">
                <p:embed/>
              </p:oleObj>
            </a:graphicData>
          </a:graphic>
        </p:graphicFrame>
      </p:grpSp>
      <p:grpSp>
        <p:nvGrpSpPr>
          <p:cNvPr id="237585" name="Group 17"/>
          <p:cNvGrpSpPr>
            <a:grpSpLocks/>
          </p:cNvGrpSpPr>
          <p:nvPr/>
        </p:nvGrpSpPr>
        <p:grpSpPr bwMode="auto">
          <a:xfrm>
            <a:off x="1979613" y="3429000"/>
            <a:ext cx="3006725" cy="1370013"/>
            <a:chOff x="1292" y="2341"/>
            <a:chExt cx="1894" cy="863"/>
          </a:xfrm>
        </p:grpSpPr>
        <p:grpSp>
          <p:nvGrpSpPr>
            <p:cNvPr id="237586" name="Group 18"/>
            <p:cNvGrpSpPr>
              <a:grpSpLocks/>
            </p:cNvGrpSpPr>
            <p:nvPr/>
          </p:nvGrpSpPr>
          <p:grpSpPr bwMode="auto">
            <a:xfrm>
              <a:off x="1292" y="2341"/>
              <a:ext cx="959" cy="861"/>
              <a:chOff x="2381" y="2251"/>
              <a:chExt cx="959" cy="861"/>
            </a:xfrm>
          </p:grpSpPr>
          <p:sp>
            <p:nvSpPr>
              <p:cNvPr id="237587" name="Rectangle 19"/>
              <p:cNvSpPr>
                <a:spLocks noChangeArrowheads="1"/>
              </p:cNvSpPr>
              <p:nvPr/>
            </p:nvSpPr>
            <p:spPr bwMode="auto">
              <a:xfrm>
                <a:off x="2381" y="2251"/>
                <a:ext cx="715" cy="7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kumimoji="0" lang="en-US" sz="2400">
                    <a:solidFill>
                      <a:srgbClr val="000000"/>
                    </a:solidFill>
                    <a:cs typeface="Times New Roman" pitchFamily="18" charset="0"/>
                  </a:rPr>
                  <a:t>3х</a:t>
                </a:r>
                <a:r>
                  <a:rPr kumimoji="0" lang="en-US" sz="2400" baseline="30000">
                    <a:solidFill>
                      <a:srgbClr val="000000"/>
                    </a:solidFill>
                    <a:cs typeface="Times New Roman" pitchFamily="18" charset="0"/>
                  </a:rPr>
                  <a:t>2</a:t>
                </a:r>
                <a:r>
                  <a:rPr kumimoji="0" lang="en-US" sz="2400">
                    <a:solidFill>
                      <a:srgbClr val="000000"/>
                    </a:solidFill>
                    <a:cs typeface="Times New Roman" pitchFamily="18" charset="0"/>
                  </a:rPr>
                  <a:t> = 2</a:t>
                </a:r>
                <a:endParaRPr kumimoji="0" lang="en-US" sz="2100">
                  <a:solidFill>
                    <a:srgbClr val="000000"/>
                  </a:solidFill>
                </a:endParaRPr>
              </a:p>
              <a:p>
                <a:pPr eaLnBrk="0" hangingPunct="0"/>
                <a:endParaRPr kumimoji="0" lang="ru-RU" sz="2400">
                  <a:solidFill>
                    <a:srgbClr val="000000"/>
                  </a:solidFill>
                </a:endParaRPr>
              </a:p>
              <a:p>
                <a:pPr eaLnBrk="0" hangingPunct="0"/>
                <a:r>
                  <a:rPr kumimoji="0" lang="en-US" sz="2400">
                    <a:solidFill>
                      <a:srgbClr val="000000"/>
                    </a:solidFill>
                    <a:cs typeface="Times New Roman" pitchFamily="18" charset="0"/>
                  </a:rPr>
                  <a:t>х </a:t>
                </a:r>
                <a:r>
                  <a:rPr kumimoji="0" lang="en-US" sz="2400" baseline="-30000">
                    <a:solidFill>
                      <a:srgbClr val="000000"/>
                    </a:solidFill>
                    <a:cs typeface="Times New Roman" pitchFamily="18" charset="0"/>
                  </a:rPr>
                  <a:t>1 </a:t>
                </a:r>
                <a:r>
                  <a:rPr kumimoji="0" lang="en-US" sz="2400">
                    <a:solidFill>
                      <a:srgbClr val="000000"/>
                    </a:solidFill>
                    <a:cs typeface="Times New Roman" pitchFamily="18" charset="0"/>
                  </a:rPr>
                  <a:t>= -</a:t>
                </a:r>
                <a:endParaRPr kumimoji="0" lang="en-US" sz="440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237588" name="Object 20"/>
              <p:cNvGraphicFramePr>
                <a:graphicFrameLocks noChangeAspect="1"/>
              </p:cNvGraphicFramePr>
              <p:nvPr/>
            </p:nvGraphicFramePr>
            <p:xfrm>
              <a:off x="3016" y="2568"/>
              <a:ext cx="324" cy="544"/>
            </p:xfrm>
            <a:graphic>
              <a:graphicData uri="http://schemas.openxmlformats.org/presentationml/2006/ole">
                <p:oleObj spid="_x0000_s237588" name="Формула" r:id="rId8" imgW="266469" imgH="444114" progId="Equation.3">
                  <p:embed/>
                </p:oleObj>
              </a:graphicData>
            </a:graphic>
          </p:graphicFrame>
        </p:grpSp>
        <p:sp>
          <p:nvSpPr>
            <p:cNvPr id="237589" name="Rectangle 21"/>
            <p:cNvSpPr>
              <a:spLocks noChangeArrowheads="1"/>
            </p:cNvSpPr>
            <p:nvPr/>
          </p:nvSpPr>
          <p:spPr bwMode="auto">
            <a:xfrm>
              <a:off x="2381" y="2795"/>
              <a:ext cx="5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kumimoji="0" lang="en-US" sz="2400">
                  <a:solidFill>
                    <a:srgbClr val="000000"/>
                  </a:solidFill>
                  <a:cs typeface="Times New Roman" pitchFamily="18" charset="0"/>
                </a:rPr>
                <a:t>х</a:t>
              </a:r>
              <a:r>
                <a:rPr kumimoji="0" lang="en-US" sz="2400" baseline="-30000">
                  <a:solidFill>
                    <a:srgbClr val="000000"/>
                  </a:solidFill>
                  <a:cs typeface="Times New Roman" pitchFamily="18" charset="0"/>
                </a:rPr>
                <a:t>2</a:t>
              </a:r>
              <a:r>
                <a:rPr kumimoji="0" lang="en-US" sz="2400">
                  <a:solidFill>
                    <a:srgbClr val="000000"/>
                  </a:solidFill>
                  <a:cs typeface="Times New Roman" pitchFamily="18" charset="0"/>
                </a:rPr>
                <a:t> = </a:t>
              </a:r>
              <a:endParaRPr kumimoji="0" lang="en-US" sz="4400">
                <a:solidFill>
                  <a:srgbClr val="000000"/>
                </a:solidFill>
              </a:endParaRPr>
            </a:p>
          </p:txBody>
        </p:sp>
        <p:graphicFrame>
          <p:nvGraphicFramePr>
            <p:cNvPr id="237590" name="Object 22"/>
            <p:cNvGraphicFramePr>
              <a:graphicFrameLocks noChangeAspect="1"/>
            </p:cNvGraphicFramePr>
            <p:nvPr/>
          </p:nvGraphicFramePr>
          <p:xfrm>
            <a:off x="2835" y="2614"/>
            <a:ext cx="351" cy="590"/>
          </p:xfrm>
          <a:graphic>
            <a:graphicData uri="http://schemas.openxmlformats.org/presentationml/2006/ole">
              <p:oleObj spid="_x0000_s237590" name="Формула" r:id="rId9" imgW="266469" imgH="444114" progId="Equation.3">
                <p:embed/>
              </p:oleObj>
            </a:graphicData>
          </a:graphic>
        </p:graphicFrame>
      </p:grpSp>
      <p:grpSp>
        <p:nvGrpSpPr>
          <p:cNvPr id="237591" name="Group 23"/>
          <p:cNvGrpSpPr>
            <a:grpSpLocks/>
          </p:cNvGrpSpPr>
          <p:nvPr/>
        </p:nvGrpSpPr>
        <p:grpSpPr bwMode="auto">
          <a:xfrm>
            <a:off x="684213" y="5661025"/>
            <a:ext cx="1981200" cy="1006475"/>
            <a:chOff x="839" y="3385"/>
            <a:chExt cx="1248" cy="634"/>
          </a:xfrm>
        </p:grpSpPr>
        <p:sp>
          <p:nvSpPr>
            <p:cNvPr id="237592" name="Rectangle 24"/>
            <p:cNvSpPr>
              <a:spLocks noChangeArrowheads="1"/>
            </p:cNvSpPr>
            <p:nvPr/>
          </p:nvSpPr>
          <p:spPr bwMode="auto">
            <a:xfrm>
              <a:off x="839" y="3475"/>
              <a:ext cx="86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kumimoji="0" lang="en-US" sz="2800" b="1">
                  <a:solidFill>
                    <a:schemeClr val="folHlink"/>
                  </a:solidFill>
                  <a:cs typeface="Times New Roman" pitchFamily="18" charset="0"/>
                </a:rPr>
                <a:t>Ответ:</a:t>
              </a:r>
              <a:r>
                <a:rPr kumimoji="0" lang="en-US" sz="2800">
                  <a:cs typeface="Times New Roman" pitchFamily="18" charset="0"/>
                </a:rPr>
                <a:t> </a:t>
              </a:r>
              <a:endParaRPr kumimoji="0" lang="en-US" sz="4800"/>
            </a:p>
          </p:txBody>
        </p:sp>
        <p:graphicFrame>
          <p:nvGraphicFramePr>
            <p:cNvPr id="237593" name="Object 25"/>
            <p:cNvGraphicFramePr>
              <a:graphicFrameLocks noChangeAspect="1"/>
            </p:cNvGraphicFramePr>
            <p:nvPr/>
          </p:nvGraphicFramePr>
          <p:xfrm>
            <a:off x="1709" y="3385"/>
            <a:ext cx="378" cy="634"/>
          </p:xfrm>
          <a:graphic>
            <a:graphicData uri="http://schemas.openxmlformats.org/presentationml/2006/ole">
              <p:oleObj spid="_x0000_s237593" name="Формула" r:id="rId10" imgW="266469" imgH="444114" progId="Equation.3">
                <p:embed/>
              </p:oleObj>
            </a:graphicData>
          </a:graphic>
        </p:graphicFrame>
      </p:grpSp>
      <p:sp>
        <p:nvSpPr>
          <p:cNvPr id="237594" name="Rectangle 26"/>
          <p:cNvSpPr>
            <a:spLocks noChangeArrowheads="1"/>
          </p:cNvSpPr>
          <p:nvPr/>
        </p:nvSpPr>
        <p:spPr bwMode="auto">
          <a:xfrm>
            <a:off x="0" y="5935663"/>
            <a:ext cx="2270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en-US" sz="1200">
                <a:cs typeface="Times New Roman" pitchFamily="18" charset="0"/>
              </a:rPr>
              <a:t>.</a:t>
            </a:r>
            <a:endParaRPr kumimoji="0" lang="en-US" sz="2400"/>
          </a:p>
        </p:txBody>
      </p:sp>
      <p:sp>
        <p:nvSpPr>
          <p:cNvPr id="237595" name="Text Box 27"/>
          <p:cNvSpPr txBox="1">
            <a:spLocks noChangeArrowheads="1"/>
          </p:cNvSpPr>
          <p:nvPr/>
        </p:nvSpPr>
        <p:spPr bwMode="auto">
          <a:xfrm>
            <a:off x="7740650" y="2565400"/>
            <a:ext cx="576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ru-RU" sz="1600" b="1">
                <a:solidFill>
                  <a:srgbClr val="000000"/>
                </a:solidFill>
              </a:rPr>
              <a:t>, то</a:t>
            </a:r>
          </a:p>
        </p:txBody>
      </p:sp>
      <p:grpSp>
        <p:nvGrpSpPr>
          <p:cNvPr id="237596" name="Group 28"/>
          <p:cNvGrpSpPr>
            <a:grpSpLocks/>
          </p:cNvGrpSpPr>
          <p:nvPr/>
        </p:nvGrpSpPr>
        <p:grpSpPr bwMode="auto">
          <a:xfrm>
            <a:off x="323850" y="4868863"/>
            <a:ext cx="6553200" cy="792162"/>
            <a:chOff x="204" y="3067"/>
            <a:chExt cx="4128" cy="499"/>
          </a:xfrm>
        </p:grpSpPr>
        <p:grpSp>
          <p:nvGrpSpPr>
            <p:cNvPr id="237597" name="Group 29"/>
            <p:cNvGrpSpPr>
              <a:grpSpLocks/>
            </p:cNvGrpSpPr>
            <p:nvPr/>
          </p:nvGrpSpPr>
          <p:grpSpPr bwMode="auto">
            <a:xfrm>
              <a:off x="204" y="3067"/>
              <a:ext cx="1797" cy="499"/>
              <a:chOff x="204" y="3067"/>
              <a:chExt cx="1797" cy="499"/>
            </a:xfrm>
          </p:grpSpPr>
          <p:sp>
            <p:nvSpPr>
              <p:cNvPr id="237598" name="Text Box 30"/>
              <p:cNvSpPr txBox="1">
                <a:spLocks noChangeArrowheads="1"/>
              </p:cNvSpPr>
              <p:nvPr/>
            </p:nvSpPr>
            <p:spPr bwMode="auto">
              <a:xfrm>
                <a:off x="204" y="3203"/>
                <a:ext cx="108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>
                    <a:solidFill>
                      <a:srgbClr val="000000"/>
                    </a:solidFill>
                  </a:rPr>
                  <a:t>Проверка</a:t>
                </a:r>
                <a:r>
                  <a:rPr lang="ru-RU" sz="2400">
                    <a:solidFill>
                      <a:schemeClr val="tx2"/>
                    </a:solidFill>
                  </a:rPr>
                  <a:t>:</a:t>
                </a:r>
                <a:r>
                  <a:rPr lang="ru-RU" sz="2000">
                    <a:solidFill>
                      <a:schemeClr val="tx2"/>
                    </a:solidFill>
                  </a:rPr>
                  <a:t> </a:t>
                </a:r>
              </a:p>
            </p:txBody>
          </p:sp>
          <p:sp>
            <p:nvSpPr>
              <p:cNvPr id="237599" name="Text Box 31"/>
              <p:cNvSpPr txBox="1">
                <a:spLocks noChangeArrowheads="1"/>
              </p:cNvSpPr>
              <p:nvPr/>
            </p:nvSpPr>
            <p:spPr bwMode="auto">
              <a:xfrm>
                <a:off x="1202" y="3203"/>
                <a:ext cx="54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>
                    <a:solidFill>
                      <a:srgbClr val="000000"/>
                    </a:solidFill>
                  </a:rPr>
                  <a:t>х = -</a:t>
                </a:r>
              </a:p>
            </p:txBody>
          </p:sp>
          <p:graphicFrame>
            <p:nvGraphicFramePr>
              <p:cNvPr id="237600" name="Object 32"/>
              <p:cNvGraphicFramePr>
                <a:graphicFrameLocks noChangeAspect="1"/>
              </p:cNvGraphicFramePr>
              <p:nvPr/>
            </p:nvGraphicFramePr>
            <p:xfrm>
              <a:off x="1701" y="3067"/>
              <a:ext cx="300" cy="499"/>
            </p:xfrm>
            <a:graphic>
              <a:graphicData uri="http://schemas.openxmlformats.org/presentationml/2006/ole">
                <p:oleObj spid="_x0000_s237600" name="Формула" r:id="rId11" imgW="266469" imgH="444114" progId="Equation.3">
                  <p:embed/>
                </p:oleObj>
              </a:graphicData>
            </a:graphic>
          </p:graphicFrame>
        </p:grpSp>
        <p:sp>
          <p:nvSpPr>
            <p:cNvPr id="237601" name="Text Box 33"/>
            <p:cNvSpPr txBox="1">
              <a:spLocks noChangeArrowheads="1"/>
            </p:cNvSpPr>
            <p:nvPr/>
          </p:nvSpPr>
          <p:spPr bwMode="auto">
            <a:xfrm>
              <a:off x="2109" y="3203"/>
              <a:ext cx="2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rgbClr val="000000"/>
                  </a:solidFill>
                </a:rPr>
                <a:t>посторонний корень</a:t>
              </a:r>
            </a:p>
          </p:txBody>
        </p:sp>
      </p:grpSp>
      <p:grpSp>
        <p:nvGrpSpPr>
          <p:cNvPr id="237604" name="Group 36"/>
          <p:cNvGrpSpPr>
            <a:grpSpLocks/>
          </p:cNvGrpSpPr>
          <p:nvPr/>
        </p:nvGrpSpPr>
        <p:grpSpPr bwMode="auto">
          <a:xfrm>
            <a:off x="7092950" y="5445125"/>
            <a:ext cx="1584325" cy="936625"/>
            <a:chOff x="4468" y="3430"/>
            <a:chExt cx="998" cy="590"/>
          </a:xfrm>
        </p:grpSpPr>
        <p:sp>
          <p:nvSpPr>
            <p:cNvPr id="237602" name="Oval 34">
              <a:hlinkClick r:id="rId1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468" y="3430"/>
              <a:ext cx="998" cy="5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7603" name="Text Box 35"/>
            <p:cNvSpPr txBox="1">
              <a:spLocks noChangeArrowheads="1"/>
            </p:cNvSpPr>
            <p:nvPr/>
          </p:nvSpPr>
          <p:spPr bwMode="auto">
            <a:xfrm>
              <a:off x="4649" y="3612"/>
              <a:ext cx="72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/>
                <a:t>назад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ChangeArrowheads="1"/>
          </p:cNvSpPr>
          <p:nvPr/>
        </p:nvSpPr>
        <p:spPr bwMode="auto">
          <a:xfrm>
            <a:off x="3563938" y="1074738"/>
            <a:ext cx="184150" cy="120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kumimoji="0" lang="en-US" sz="2500">
              <a:solidFill>
                <a:schemeClr val="folHlink"/>
              </a:solidFill>
            </a:endParaRPr>
          </a:p>
          <a:p>
            <a:pPr eaLnBrk="0" hangingPunct="0"/>
            <a:endParaRPr kumimoji="0" lang="en-US" sz="4800">
              <a:solidFill>
                <a:schemeClr val="folHlink"/>
              </a:solidFill>
            </a:endParaRPr>
          </a:p>
        </p:txBody>
      </p:sp>
      <p:graphicFrame>
        <p:nvGraphicFramePr>
          <p:cNvPr id="238595" name="Object 3"/>
          <p:cNvGraphicFramePr>
            <a:graphicFrameLocks noChangeAspect="1"/>
          </p:cNvGraphicFramePr>
          <p:nvPr/>
        </p:nvGraphicFramePr>
        <p:xfrm>
          <a:off x="2555875" y="1700213"/>
          <a:ext cx="3671888" cy="568325"/>
        </p:xfrm>
        <a:graphic>
          <a:graphicData uri="http://schemas.openxmlformats.org/presentationml/2006/ole">
            <p:oleObj spid="_x0000_s238595" name="Формула" r:id="rId3" imgW="1473200" imgH="228600" progId="Equation.3">
              <p:embed/>
            </p:oleObj>
          </a:graphicData>
        </a:graphic>
      </p:graphicFrame>
      <p:grpSp>
        <p:nvGrpSpPr>
          <p:cNvPr id="238596" name="Group 4"/>
          <p:cNvGrpSpPr>
            <a:grpSpLocks/>
          </p:cNvGrpSpPr>
          <p:nvPr/>
        </p:nvGrpSpPr>
        <p:grpSpPr bwMode="auto">
          <a:xfrm>
            <a:off x="2051050" y="2205038"/>
            <a:ext cx="4103688" cy="658812"/>
            <a:chOff x="1202" y="970"/>
            <a:chExt cx="2585" cy="415"/>
          </a:xfrm>
        </p:grpSpPr>
        <p:sp>
          <p:nvSpPr>
            <p:cNvPr id="238597" name="Rectangle 5"/>
            <p:cNvSpPr>
              <a:spLocks noChangeArrowheads="1"/>
            </p:cNvSpPr>
            <p:nvPr/>
          </p:nvSpPr>
          <p:spPr bwMode="auto">
            <a:xfrm>
              <a:off x="1202" y="970"/>
              <a:ext cx="767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kumimoji="0" lang="en-US" sz="1200">
                  <a:cs typeface="Times New Roman" pitchFamily="18" charset="0"/>
                </a:rPr>
                <a:t>      </a:t>
              </a:r>
              <a:endParaRPr kumimoji="0" lang="en-US" sz="1100"/>
            </a:p>
            <a:p>
              <a:pPr eaLnBrk="0" hangingPunct="0"/>
              <a:r>
                <a:rPr kumimoji="0" lang="en-US" sz="2400">
                  <a:solidFill>
                    <a:srgbClr val="000000"/>
                  </a:solidFill>
                  <a:cs typeface="Times New Roman" pitchFamily="18" charset="0"/>
                </a:rPr>
                <a:t>Пусть   </a:t>
              </a:r>
              <a:endParaRPr kumimoji="0" lang="en-US" sz="4400">
                <a:solidFill>
                  <a:srgbClr val="000000"/>
                </a:solidFill>
              </a:endParaRPr>
            </a:p>
          </p:txBody>
        </p:sp>
        <p:graphicFrame>
          <p:nvGraphicFramePr>
            <p:cNvPr id="238598" name="Object 6"/>
            <p:cNvGraphicFramePr>
              <a:graphicFrameLocks noChangeAspect="1"/>
            </p:cNvGraphicFramePr>
            <p:nvPr/>
          </p:nvGraphicFramePr>
          <p:xfrm>
            <a:off x="1973" y="1071"/>
            <a:ext cx="1088" cy="314"/>
          </p:xfrm>
          <a:graphic>
            <a:graphicData uri="http://schemas.openxmlformats.org/presentationml/2006/ole">
              <p:oleObj spid="_x0000_s238598" name="Формула" r:id="rId4" imgW="787400" imgH="228600" progId="Equation.3">
                <p:embed/>
              </p:oleObj>
            </a:graphicData>
          </a:graphic>
        </p:graphicFrame>
        <p:sp>
          <p:nvSpPr>
            <p:cNvPr id="238599" name="Rectangle 7"/>
            <p:cNvSpPr>
              <a:spLocks noChangeArrowheads="1"/>
            </p:cNvSpPr>
            <p:nvPr/>
          </p:nvSpPr>
          <p:spPr bwMode="auto">
            <a:xfrm>
              <a:off x="3061" y="1134"/>
              <a:ext cx="3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kumimoji="0" lang="en-US">
                  <a:solidFill>
                    <a:srgbClr val="000000"/>
                  </a:solidFill>
                  <a:cs typeface="Times New Roman" pitchFamily="18" charset="0"/>
                </a:rPr>
                <a:t>;  </a:t>
              </a:r>
              <a:r>
                <a:rPr kumimoji="0" lang="en-US" sz="1200">
                  <a:cs typeface="Times New Roman" pitchFamily="18" charset="0"/>
                </a:rPr>
                <a:t>   </a:t>
              </a:r>
              <a:endParaRPr kumimoji="0" lang="en-US" sz="2400"/>
            </a:p>
          </p:txBody>
        </p:sp>
        <p:graphicFrame>
          <p:nvGraphicFramePr>
            <p:cNvPr id="238600" name="Object 8"/>
            <p:cNvGraphicFramePr>
              <a:graphicFrameLocks noChangeAspect="1"/>
            </p:cNvGraphicFramePr>
            <p:nvPr/>
          </p:nvGraphicFramePr>
          <p:xfrm>
            <a:off x="3288" y="1117"/>
            <a:ext cx="499" cy="243"/>
          </p:xfrm>
          <a:graphic>
            <a:graphicData uri="http://schemas.openxmlformats.org/presentationml/2006/ole">
              <p:oleObj spid="_x0000_s238600" name="Формула" r:id="rId5" imgW="368140" imgH="177723" progId="Equation.3">
                <p:embed/>
              </p:oleObj>
            </a:graphicData>
          </a:graphic>
        </p:graphicFrame>
      </p:grpSp>
      <p:grpSp>
        <p:nvGrpSpPr>
          <p:cNvPr id="238601" name="Group 9"/>
          <p:cNvGrpSpPr>
            <a:grpSpLocks/>
          </p:cNvGrpSpPr>
          <p:nvPr/>
        </p:nvGrpSpPr>
        <p:grpSpPr bwMode="auto">
          <a:xfrm>
            <a:off x="2195513" y="2936875"/>
            <a:ext cx="4754562" cy="1846263"/>
            <a:chOff x="1383" y="1850"/>
            <a:chExt cx="2995" cy="1163"/>
          </a:xfrm>
        </p:grpSpPr>
        <p:grpSp>
          <p:nvGrpSpPr>
            <p:cNvPr id="238602" name="Group 10"/>
            <p:cNvGrpSpPr>
              <a:grpSpLocks/>
            </p:cNvGrpSpPr>
            <p:nvPr/>
          </p:nvGrpSpPr>
          <p:grpSpPr bwMode="auto">
            <a:xfrm>
              <a:off x="1383" y="1850"/>
              <a:ext cx="2995" cy="518"/>
              <a:chOff x="1927" y="1487"/>
              <a:chExt cx="2995" cy="518"/>
            </a:xfrm>
          </p:grpSpPr>
          <p:sp>
            <p:nvSpPr>
              <p:cNvPr id="238603" name="Rectangle 11"/>
              <p:cNvSpPr>
                <a:spLocks noChangeArrowheads="1"/>
              </p:cNvSpPr>
              <p:nvPr/>
            </p:nvSpPr>
            <p:spPr bwMode="auto">
              <a:xfrm>
                <a:off x="1927" y="1487"/>
                <a:ext cx="2559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kumimoji="0" lang="en-US" sz="2400">
                    <a:solidFill>
                      <a:srgbClr val="000000"/>
                    </a:solidFill>
                    <a:cs typeface="Times New Roman" pitchFamily="18" charset="0"/>
                  </a:rPr>
                  <a:t>а</a:t>
                </a:r>
                <a:r>
                  <a:rPr kumimoji="0" lang="en-US" sz="2400" baseline="30000">
                    <a:solidFill>
                      <a:srgbClr val="000000"/>
                    </a:solidFill>
                    <a:cs typeface="Times New Roman" pitchFamily="18" charset="0"/>
                  </a:rPr>
                  <a:t>2</a:t>
                </a:r>
                <a:r>
                  <a:rPr kumimoji="0" lang="en-US" sz="2400">
                    <a:solidFill>
                      <a:srgbClr val="000000"/>
                    </a:solidFill>
                    <a:cs typeface="Times New Roman" pitchFamily="18" charset="0"/>
                  </a:rPr>
                  <a:t> -2а – 3 =0</a:t>
                </a:r>
                <a:endParaRPr kumimoji="0" lang="en-US" sz="2100">
                  <a:solidFill>
                    <a:srgbClr val="000000"/>
                  </a:solidFill>
                </a:endParaRPr>
              </a:p>
              <a:p>
                <a:pPr eaLnBrk="0" hangingPunct="0"/>
                <a:r>
                  <a:rPr kumimoji="0" lang="en-US" sz="2400">
                    <a:solidFill>
                      <a:srgbClr val="000000"/>
                    </a:solidFill>
                    <a:cs typeface="Times New Roman" pitchFamily="18" charset="0"/>
                  </a:rPr>
                  <a:t>а</a:t>
                </a:r>
                <a:r>
                  <a:rPr kumimoji="0" lang="en-US" sz="2400" baseline="-30000">
                    <a:solidFill>
                      <a:srgbClr val="000000"/>
                    </a:solidFill>
                    <a:cs typeface="Times New Roman" pitchFamily="18" charset="0"/>
                  </a:rPr>
                  <a:t>1</a:t>
                </a:r>
                <a:r>
                  <a:rPr kumimoji="0" lang="en-US" sz="2400">
                    <a:solidFill>
                      <a:srgbClr val="000000"/>
                    </a:solidFill>
                    <a:cs typeface="Times New Roman" pitchFamily="18" charset="0"/>
                  </a:rPr>
                  <a:t> = -1</a:t>
                </a:r>
                <a:r>
                  <a:rPr kumimoji="0" lang="en-US" sz="2000">
                    <a:solidFill>
                      <a:srgbClr val="000000"/>
                    </a:solidFill>
                    <a:cs typeface="Times New Roman" pitchFamily="18" charset="0"/>
                  </a:rPr>
                  <a:t> не удовлетворяет условию</a:t>
                </a:r>
                <a:r>
                  <a:rPr kumimoji="0" lang="en-US" sz="1200">
                    <a:cs typeface="Times New Roman" pitchFamily="18" charset="0"/>
                  </a:rPr>
                  <a:t> </a:t>
                </a:r>
                <a:endParaRPr kumimoji="0" lang="en-US" sz="2400"/>
              </a:p>
            </p:txBody>
          </p:sp>
          <p:graphicFrame>
            <p:nvGraphicFramePr>
              <p:cNvPr id="238604" name="Object 12"/>
              <p:cNvGraphicFramePr>
                <a:graphicFrameLocks noChangeAspect="1"/>
              </p:cNvGraphicFramePr>
              <p:nvPr/>
            </p:nvGraphicFramePr>
            <p:xfrm>
              <a:off x="4468" y="1752"/>
              <a:ext cx="454" cy="221"/>
            </p:xfrm>
            <a:graphic>
              <a:graphicData uri="http://schemas.openxmlformats.org/presentationml/2006/ole">
                <p:oleObj spid="_x0000_s238604" name="Формула" r:id="rId6" imgW="368140" imgH="177723" progId="Equation.3">
                  <p:embed/>
                </p:oleObj>
              </a:graphicData>
            </a:graphic>
          </p:graphicFrame>
        </p:grpSp>
        <p:sp>
          <p:nvSpPr>
            <p:cNvPr id="238605" name="Rectangle 13"/>
            <p:cNvSpPr>
              <a:spLocks noChangeArrowheads="1"/>
            </p:cNvSpPr>
            <p:nvPr/>
          </p:nvSpPr>
          <p:spPr bwMode="auto">
            <a:xfrm>
              <a:off x="1383" y="2303"/>
              <a:ext cx="597" cy="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kumimoji="0" lang="en-US" sz="2400">
                  <a:solidFill>
                    <a:srgbClr val="000000"/>
                  </a:solidFill>
                  <a:cs typeface="Times New Roman" pitchFamily="18" charset="0"/>
                </a:rPr>
                <a:t>а</a:t>
              </a:r>
              <a:r>
                <a:rPr kumimoji="0" lang="en-US" sz="2400" baseline="-30000">
                  <a:solidFill>
                    <a:srgbClr val="000000"/>
                  </a:solidFill>
                  <a:cs typeface="Times New Roman" pitchFamily="18" charset="0"/>
                </a:rPr>
                <a:t>2</a:t>
              </a:r>
              <a:r>
                <a:rPr kumimoji="0" lang="en-US" sz="2400">
                  <a:solidFill>
                    <a:srgbClr val="000000"/>
                  </a:solidFill>
                  <a:cs typeface="Times New Roman" pitchFamily="18" charset="0"/>
                </a:rPr>
                <a:t> = 3</a:t>
              </a:r>
              <a:endParaRPr kumimoji="0" lang="en-US" sz="2100">
                <a:solidFill>
                  <a:srgbClr val="000000"/>
                </a:solidFill>
              </a:endParaRPr>
            </a:p>
            <a:p>
              <a:pPr eaLnBrk="0" hangingPunct="0"/>
              <a:endParaRPr kumimoji="0" lang="en-US" sz="4400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238606" name="Object 14"/>
          <p:cNvGraphicFramePr>
            <a:graphicFrameLocks noChangeAspect="1"/>
          </p:cNvGraphicFramePr>
          <p:nvPr/>
        </p:nvGraphicFramePr>
        <p:xfrm>
          <a:off x="2268538" y="4149725"/>
          <a:ext cx="1584325" cy="469900"/>
        </p:xfrm>
        <a:graphic>
          <a:graphicData uri="http://schemas.openxmlformats.org/presentationml/2006/ole">
            <p:oleObj spid="_x0000_s238606" name="Формула" r:id="rId7" imgW="774364" imgH="228501" progId="Equation.3">
              <p:embed/>
            </p:oleObj>
          </a:graphicData>
        </a:graphic>
      </p:graphicFrame>
      <p:sp>
        <p:nvSpPr>
          <p:cNvPr id="238607" name="Rectangle 15"/>
          <p:cNvSpPr>
            <a:spLocks noChangeArrowheads="1"/>
          </p:cNvSpPr>
          <p:nvPr/>
        </p:nvSpPr>
        <p:spPr bwMode="auto">
          <a:xfrm>
            <a:off x="2195513" y="4581525"/>
            <a:ext cx="1708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en-US" sz="2400">
                <a:solidFill>
                  <a:srgbClr val="000000"/>
                </a:solidFill>
                <a:cs typeface="Times New Roman" pitchFamily="18" charset="0"/>
              </a:rPr>
              <a:t>х + 32 = 81</a:t>
            </a:r>
            <a:endParaRPr kumimoji="0" lang="en-US" sz="2100">
              <a:solidFill>
                <a:srgbClr val="000000"/>
              </a:solidFill>
            </a:endParaRPr>
          </a:p>
          <a:p>
            <a:pPr eaLnBrk="0" hangingPunct="0"/>
            <a:r>
              <a:rPr kumimoji="0" lang="en-US" sz="2400">
                <a:solidFill>
                  <a:srgbClr val="000000"/>
                </a:solidFill>
                <a:cs typeface="Times New Roman" pitchFamily="18" charset="0"/>
              </a:rPr>
              <a:t>х = 49</a:t>
            </a:r>
            <a:endParaRPr kumimoji="0" lang="en-US" sz="2100">
              <a:solidFill>
                <a:srgbClr val="000000"/>
              </a:solidFill>
            </a:endParaRPr>
          </a:p>
        </p:txBody>
      </p:sp>
      <p:sp>
        <p:nvSpPr>
          <p:cNvPr id="238608" name="Text Box 16"/>
          <p:cNvSpPr txBox="1">
            <a:spLocks noChangeArrowheads="1"/>
          </p:cNvSpPr>
          <p:nvPr/>
        </p:nvSpPr>
        <p:spPr bwMode="auto">
          <a:xfrm>
            <a:off x="3635375" y="5661025"/>
            <a:ext cx="172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ru-RU" sz="2400">
                <a:solidFill>
                  <a:schemeClr val="folHlink"/>
                </a:solidFill>
              </a:rPr>
              <a:t>Ответ:  49.</a:t>
            </a:r>
          </a:p>
        </p:txBody>
      </p:sp>
      <p:sp>
        <p:nvSpPr>
          <p:cNvPr id="238609" name="Rectangle 17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458200" cy="1143000"/>
          </a:xfrm>
        </p:spPr>
        <p:txBody>
          <a:bodyPr/>
          <a:lstStyle/>
          <a:p>
            <a:r>
              <a:rPr lang="ru-RU" sz="4000"/>
              <a:t>Метод введения новой переменной</a:t>
            </a:r>
          </a:p>
        </p:txBody>
      </p:sp>
      <p:grpSp>
        <p:nvGrpSpPr>
          <p:cNvPr id="238610" name="Group 18"/>
          <p:cNvGrpSpPr>
            <a:grpSpLocks/>
          </p:cNvGrpSpPr>
          <p:nvPr/>
        </p:nvGrpSpPr>
        <p:grpSpPr bwMode="auto">
          <a:xfrm>
            <a:off x="7092950" y="5445125"/>
            <a:ext cx="1584325" cy="936625"/>
            <a:chOff x="4468" y="3430"/>
            <a:chExt cx="998" cy="590"/>
          </a:xfrm>
        </p:grpSpPr>
        <p:sp>
          <p:nvSpPr>
            <p:cNvPr id="238611" name="Oval 19">
              <a:hlinkClick r:id="rId8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468" y="3430"/>
              <a:ext cx="998" cy="5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8612" name="Text Box 20"/>
            <p:cNvSpPr txBox="1">
              <a:spLocks noChangeArrowheads="1"/>
            </p:cNvSpPr>
            <p:nvPr/>
          </p:nvSpPr>
          <p:spPr bwMode="auto">
            <a:xfrm>
              <a:off x="4649" y="3612"/>
              <a:ext cx="72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/>
                <a:t>назад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Метод составления смешанной системы</a:t>
            </a:r>
          </a:p>
        </p:txBody>
      </p:sp>
      <p:graphicFrame>
        <p:nvGraphicFramePr>
          <p:cNvPr id="239631" name="Object 15"/>
          <p:cNvGraphicFramePr>
            <a:graphicFrameLocks noGrp="1" noChangeAspect="1"/>
          </p:cNvGraphicFramePr>
          <p:nvPr>
            <p:ph idx="1"/>
          </p:nvPr>
        </p:nvGraphicFramePr>
        <p:xfrm>
          <a:off x="1547813" y="2708275"/>
          <a:ext cx="6191250" cy="1947863"/>
        </p:xfrm>
        <a:graphic>
          <a:graphicData uri="http://schemas.openxmlformats.org/presentationml/2006/ole">
            <p:oleObj spid="_x0000_s239631" name="Формула" r:id="rId3" imgW="2260440" imgH="711000" progId="Equation.3">
              <p:embed/>
            </p:oleObj>
          </a:graphicData>
        </a:graphic>
      </p:graphicFrame>
      <p:sp>
        <p:nvSpPr>
          <p:cNvPr id="239621" name="Rectangle 5"/>
          <p:cNvSpPr>
            <a:spLocks noChangeArrowheads="1"/>
          </p:cNvSpPr>
          <p:nvPr/>
        </p:nvSpPr>
        <p:spPr bwMode="auto">
          <a:xfrm>
            <a:off x="0" y="3117850"/>
            <a:ext cx="355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en-US" sz="1200">
                <a:cs typeface="Times New Roman" pitchFamily="18" charset="0"/>
              </a:rPr>
              <a:t>    </a:t>
            </a:r>
            <a:endParaRPr kumimoji="0" lang="en-US" sz="2400"/>
          </a:p>
        </p:txBody>
      </p:sp>
      <p:sp>
        <p:nvSpPr>
          <p:cNvPr id="239623" name="Rectangle 7"/>
          <p:cNvSpPr>
            <a:spLocks noChangeArrowheads="1"/>
          </p:cNvSpPr>
          <p:nvPr/>
        </p:nvSpPr>
        <p:spPr bwMode="auto">
          <a:xfrm>
            <a:off x="0" y="3630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9626" name="Rectangle 10"/>
          <p:cNvSpPr>
            <a:spLocks noChangeArrowheads="1"/>
          </p:cNvSpPr>
          <p:nvPr/>
        </p:nvSpPr>
        <p:spPr bwMode="auto">
          <a:xfrm>
            <a:off x="684213" y="1989138"/>
            <a:ext cx="41290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en-US" sz="1200">
                <a:cs typeface="Times New Roman" pitchFamily="18" charset="0"/>
              </a:rPr>
              <a:t> </a:t>
            </a:r>
            <a:r>
              <a:rPr kumimoji="0" lang="en-US" sz="2800">
                <a:solidFill>
                  <a:schemeClr val="folHlink"/>
                </a:solidFill>
                <a:cs typeface="Times New Roman" pitchFamily="18" charset="0"/>
              </a:rPr>
              <a:t>Решение уравнений вида</a:t>
            </a:r>
            <a:r>
              <a:rPr kumimoji="0" lang="en-US" sz="2400">
                <a:cs typeface="Times New Roman" pitchFamily="18" charset="0"/>
              </a:rPr>
              <a:t> </a:t>
            </a:r>
            <a:endParaRPr kumimoji="0" lang="en-US" sz="4400"/>
          </a:p>
        </p:txBody>
      </p:sp>
      <p:grpSp>
        <p:nvGrpSpPr>
          <p:cNvPr id="239628" name="Group 12"/>
          <p:cNvGrpSpPr>
            <a:grpSpLocks/>
          </p:cNvGrpSpPr>
          <p:nvPr/>
        </p:nvGrpSpPr>
        <p:grpSpPr bwMode="auto">
          <a:xfrm>
            <a:off x="7092950" y="5445125"/>
            <a:ext cx="1584325" cy="936625"/>
            <a:chOff x="4468" y="3430"/>
            <a:chExt cx="998" cy="590"/>
          </a:xfrm>
        </p:grpSpPr>
        <p:sp>
          <p:nvSpPr>
            <p:cNvPr id="239629" name="Oval 13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468" y="3430"/>
              <a:ext cx="998" cy="5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9630" name="Text Box 14"/>
            <p:cNvSpPr txBox="1">
              <a:spLocks noChangeArrowheads="1"/>
            </p:cNvSpPr>
            <p:nvPr/>
          </p:nvSpPr>
          <p:spPr bwMode="auto">
            <a:xfrm>
              <a:off x="4649" y="3612"/>
              <a:ext cx="72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/>
                <a:t>назад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Метод умножения на сопряженное выражение</a:t>
            </a:r>
          </a:p>
        </p:txBody>
      </p:sp>
      <p:sp>
        <p:nvSpPr>
          <p:cNvPr id="240643" name="Rectangle 3"/>
          <p:cNvSpPr>
            <a:spLocks noChangeArrowheads="1"/>
          </p:cNvSpPr>
          <p:nvPr/>
        </p:nvSpPr>
        <p:spPr bwMode="auto">
          <a:xfrm>
            <a:off x="611188" y="1435100"/>
            <a:ext cx="184150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kumimoji="0" lang="en-US" sz="2100"/>
          </a:p>
          <a:p>
            <a:pPr eaLnBrk="0" hangingPunct="0"/>
            <a:endParaRPr kumimoji="0" lang="en-US" sz="4400"/>
          </a:p>
        </p:txBody>
      </p:sp>
      <p:graphicFrame>
        <p:nvGraphicFramePr>
          <p:cNvPr id="240644" name="Object 4"/>
          <p:cNvGraphicFramePr>
            <a:graphicFrameLocks noChangeAspect="1"/>
          </p:cNvGraphicFramePr>
          <p:nvPr/>
        </p:nvGraphicFramePr>
        <p:xfrm>
          <a:off x="684213" y="1871663"/>
          <a:ext cx="4032250" cy="503237"/>
        </p:xfrm>
        <a:graphic>
          <a:graphicData uri="http://schemas.openxmlformats.org/presentationml/2006/ole">
            <p:oleObj spid="_x0000_s240644" name="Формула" r:id="rId3" imgW="2057400" imgH="254000" progId="Equation.3">
              <p:embed/>
            </p:oleObj>
          </a:graphicData>
        </a:graphic>
      </p:graphicFrame>
      <p:sp>
        <p:nvSpPr>
          <p:cNvPr id="240645" name="Rectangle 5"/>
          <p:cNvSpPr>
            <a:spLocks noChangeArrowheads="1"/>
          </p:cNvSpPr>
          <p:nvPr/>
        </p:nvSpPr>
        <p:spPr bwMode="auto">
          <a:xfrm>
            <a:off x="179388" y="1773238"/>
            <a:ext cx="684212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kumimoji="0" lang="en-US" sz="1200">
                <a:cs typeface="Times New Roman" pitchFamily="18" charset="0"/>
              </a:rPr>
              <a:t>     </a:t>
            </a:r>
            <a:r>
              <a:rPr kumimoji="0" lang="ru-RU" sz="1200"/>
              <a:t>     </a:t>
            </a:r>
            <a:r>
              <a:rPr kumimoji="0" lang="en-US" sz="2000">
                <a:cs typeface="Times New Roman" pitchFamily="18" charset="0"/>
              </a:rPr>
              <a:t>(1)</a:t>
            </a:r>
            <a:endParaRPr kumimoji="0" lang="en-US" sz="1900"/>
          </a:p>
          <a:p>
            <a:pPr eaLnBrk="0" hangingPunct="0"/>
            <a:r>
              <a:rPr kumimoji="0" lang="en-US" sz="2000">
                <a:cs typeface="Times New Roman" pitchFamily="18" charset="0"/>
              </a:rPr>
              <a:t>   </a:t>
            </a:r>
            <a:endParaRPr kumimoji="0" lang="en-US" sz="4000"/>
          </a:p>
        </p:txBody>
      </p:sp>
      <p:sp>
        <p:nvSpPr>
          <p:cNvPr id="240646" name="Rectangle 6"/>
          <p:cNvSpPr>
            <a:spLocks noChangeArrowheads="1"/>
          </p:cNvSpPr>
          <p:nvPr/>
        </p:nvSpPr>
        <p:spPr bwMode="auto">
          <a:xfrm>
            <a:off x="0" y="2692400"/>
            <a:ext cx="2270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en-US" sz="1200">
                <a:cs typeface="Times New Roman" pitchFamily="18" charset="0"/>
              </a:rPr>
              <a:t> </a:t>
            </a:r>
            <a:endParaRPr kumimoji="0" lang="en-US" sz="2400"/>
          </a:p>
        </p:txBody>
      </p:sp>
      <p:grpSp>
        <p:nvGrpSpPr>
          <p:cNvPr id="240647" name="Group 7"/>
          <p:cNvGrpSpPr>
            <a:grpSpLocks/>
          </p:cNvGrpSpPr>
          <p:nvPr/>
        </p:nvGrpSpPr>
        <p:grpSpPr bwMode="auto">
          <a:xfrm>
            <a:off x="684213" y="2492375"/>
            <a:ext cx="7993062" cy="546100"/>
            <a:chOff x="431" y="1570"/>
            <a:chExt cx="5035" cy="344"/>
          </a:xfrm>
        </p:grpSpPr>
        <p:graphicFrame>
          <p:nvGraphicFramePr>
            <p:cNvPr id="240648" name="Object 8"/>
            <p:cNvGraphicFramePr>
              <a:graphicFrameLocks noChangeAspect="1"/>
            </p:cNvGraphicFramePr>
            <p:nvPr/>
          </p:nvGraphicFramePr>
          <p:xfrm>
            <a:off x="431" y="1570"/>
            <a:ext cx="2586" cy="344"/>
          </p:xfrm>
          <a:graphic>
            <a:graphicData uri="http://schemas.openxmlformats.org/presentationml/2006/ole">
              <p:oleObj spid="_x0000_s240648" name="Формула" r:id="rId4" imgW="2222500" imgH="292100" progId="Equation.3">
                <p:embed/>
              </p:oleObj>
            </a:graphicData>
          </a:graphic>
        </p:graphicFrame>
        <p:graphicFrame>
          <p:nvGraphicFramePr>
            <p:cNvPr id="240649" name="Object 9"/>
            <p:cNvGraphicFramePr>
              <a:graphicFrameLocks noChangeAspect="1"/>
            </p:cNvGraphicFramePr>
            <p:nvPr/>
          </p:nvGraphicFramePr>
          <p:xfrm>
            <a:off x="3107" y="1570"/>
            <a:ext cx="2359" cy="330"/>
          </p:xfrm>
          <a:graphic>
            <a:graphicData uri="http://schemas.openxmlformats.org/presentationml/2006/ole">
              <p:oleObj spid="_x0000_s240649" name="Формула" r:id="rId5" imgW="1841500" imgH="254000" progId="Equation.3">
                <p:embed/>
              </p:oleObj>
            </a:graphicData>
          </a:graphic>
        </p:graphicFrame>
      </p:grpSp>
      <p:sp>
        <p:nvSpPr>
          <p:cNvPr id="240650" name="Rectangle 10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240651" name="Group 11"/>
          <p:cNvGrpSpPr>
            <a:grpSpLocks/>
          </p:cNvGrpSpPr>
          <p:nvPr/>
        </p:nvGrpSpPr>
        <p:grpSpPr bwMode="auto">
          <a:xfrm>
            <a:off x="1476375" y="3141663"/>
            <a:ext cx="4319588" cy="1149350"/>
            <a:chOff x="930" y="1979"/>
            <a:chExt cx="2721" cy="724"/>
          </a:xfrm>
        </p:grpSpPr>
        <p:graphicFrame>
          <p:nvGraphicFramePr>
            <p:cNvPr id="240652" name="Object 12"/>
            <p:cNvGraphicFramePr>
              <a:graphicFrameLocks noChangeAspect="1"/>
            </p:cNvGraphicFramePr>
            <p:nvPr/>
          </p:nvGraphicFramePr>
          <p:xfrm>
            <a:off x="930" y="1979"/>
            <a:ext cx="2313" cy="324"/>
          </p:xfrm>
          <a:graphic>
            <a:graphicData uri="http://schemas.openxmlformats.org/presentationml/2006/ole">
              <p:oleObj spid="_x0000_s240652" name="Формула" r:id="rId6" imgW="1841500" imgH="254000" progId="Equation.3">
                <p:embed/>
              </p:oleObj>
            </a:graphicData>
          </a:graphic>
        </p:graphicFrame>
        <p:sp>
          <p:nvSpPr>
            <p:cNvPr id="240653" name="Rectangle 13"/>
            <p:cNvSpPr>
              <a:spLocks noChangeArrowheads="1"/>
            </p:cNvSpPr>
            <p:nvPr/>
          </p:nvSpPr>
          <p:spPr bwMode="auto">
            <a:xfrm>
              <a:off x="3243" y="2069"/>
              <a:ext cx="408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kumimoji="0" lang="en-US" sz="1200">
                  <a:cs typeface="Times New Roman" pitchFamily="18" charset="0"/>
                </a:rPr>
                <a:t> </a:t>
              </a:r>
              <a:r>
                <a:rPr kumimoji="0" lang="en-US" sz="2000">
                  <a:solidFill>
                    <a:srgbClr val="000000"/>
                  </a:solidFill>
                  <a:cs typeface="Times New Roman" pitchFamily="18" charset="0"/>
                </a:rPr>
                <a:t>= 7</a:t>
              </a:r>
              <a:endParaRPr kumimoji="0" lang="en-US" sz="1900">
                <a:solidFill>
                  <a:srgbClr val="000000"/>
                </a:solidFill>
              </a:endParaRPr>
            </a:p>
            <a:p>
              <a:pPr eaLnBrk="0" hangingPunct="0"/>
              <a:endParaRPr kumimoji="0" lang="en-US" sz="4000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240654" name="Object 14"/>
          <p:cNvGraphicFramePr>
            <a:graphicFrameLocks noChangeAspect="1"/>
          </p:cNvGraphicFramePr>
          <p:nvPr/>
        </p:nvGraphicFramePr>
        <p:xfrm>
          <a:off x="3419475" y="3644900"/>
          <a:ext cx="2232025" cy="506413"/>
        </p:xfrm>
        <a:graphic>
          <a:graphicData uri="http://schemas.openxmlformats.org/presentationml/2006/ole">
            <p:oleObj spid="_x0000_s240654" name="Формула" r:id="rId7" imgW="1129810" imgH="253890" progId="Equation.3">
              <p:embed/>
            </p:oleObj>
          </a:graphicData>
        </a:graphic>
      </p:graphicFrame>
      <p:sp>
        <p:nvSpPr>
          <p:cNvPr id="240655" name="Rectangle 15"/>
          <p:cNvSpPr>
            <a:spLocks noChangeArrowheads="1"/>
          </p:cNvSpPr>
          <p:nvPr/>
        </p:nvSpPr>
        <p:spPr bwMode="auto">
          <a:xfrm>
            <a:off x="3419475" y="4076700"/>
            <a:ext cx="2098675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en-US" sz="2000">
                <a:solidFill>
                  <a:srgbClr val="000000"/>
                </a:solidFill>
                <a:cs typeface="Times New Roman" pitchFamily="18" charset="0"/>
              </a:rPr>
              <a:t>3х</a:t>
            </a:r>
            <a:r>
              <a:rPr kumimoji="0" lang="en-US" sz="2000" baseline="3000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kumimoji="0" lang="en-US" sz="2000">
                <a:solidFill>
                  <a:srgbClr val="000000"/>
                </a:solidFill>
                <a:cs typeface="Times New Roman" pitchFamily="18" charset="0"/>
              </a:rPr>
              <a:t> + 5х + 8 = 16</a:t>
            </a:r>
            <a:endParaRPr kumimoji="0" lang="en-US" sz="1900">
              <a:solidFill>
                <a:srgbClr val="000000"/>
              </a:solidFill>
            </a:endParaRPr>
          </a:p>
          <a:p>
            <a:pPr eaLnBrk="0" hangingPunct="0"/>
            <a:r>
              <a:rPr kumimoji="0" lang="en-US" sz="2000">
                <a:solidFill>
                  <a:srgbClr val="000000"/>
                </a:solidFill>
                <a:cs typeface="Times New Roman" pitchFamily="18" charset="0"/>
              </a:rPr>
              <a:t>3х</a:t>
            </a:r>
            <a:r>
              <a:rPr kumimoji="0" lang="en-US" sz="2000" baseline="3000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kumimoji="0" lang="en-US" sz="2000">
                <a:solidFill>
                  <a:srgbClr val="000000"/>
                </a:solidFill>
                <a:cs typeface="Times New Roman" pitchFamily="18" charset="0"/>
              </a:rPr>
              <a:t> + 5х – 8 = 0</a:t>
            </a:r>
            <a:endParaRPr kumimoji="0" lang="en-US" sz="1900">
              <a:solidFill>
                <a:srgbClr val="000000"/>
              </a:solidFill>
            </a:endParaRPr>
          </a:p>
          <a:p>
            <a:pPr eaLnBrk="0" hangingPunct="0"/>
            <a:endParaRPr kumimoji="0" lang="ru-RU" sz="1000">
              <a:solidFill>
                <a:srgbClr val="000000"/>
              </a:solidFill>
              <a:cs typeface="Times New Roman" pitchFamily="18" charset="0"/>
            </a:endParaRPr>
          </a:p>
          <a:p>
            <a:pPr eaLnBrk="0" hangingPunct="0"/>
            <a:endParaRPr kumimoji="0" lang="ru-RU" sz="800">
              <a:solidFill>
                <a:srgbClr val="000000"/>
              </a:solidFill>
              <a:cs typeface="Times New Roman" pitchFamily="18" charset="0"/>
            </a:endParaRPr>
          </a:p>
          <a:p>
            <a:pPr eaLnBrk="0" hangingPunct="0"/>
            <a:r>
              <a:rPr kumimoji="0" lang="en-US" sz="2000">
                <a:solidFill>
                  <a:srgbClr val="000000"/>
                </a:solidFill>
                <a:cs typeface="Times New Roman" pitchFamily="18" charset="0"/>
              </a:rPr>
              <a:t>х</a:t>
            </a:r>
            <a:r>
              <a:rPr kumimoji="0" lang="en-US" sz="2000" baseline="-3000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kumimoji="0" lang="en-US" sz="2000">
                <a:solidFill>
                  <a:srgbClr val="000000"/>
                </a:solidFill>
                <a:cs typeface="Times New Roman" pitchFamily="18" charset="0"/>
              </a:rPr>
              <a:t> = </a:t>
            </a:r>
            <a:endParaRPr kumimoji="0" lang="en-US" sz="4000">
              <a:solidFill>
                <a:srgbClr val="000000"/>
              </a:solidFill>
            </a:endParaRPr>
          </a:p>
        </p:txBody>
      </p:sp>
      <p:graphicFrame>
        <p:nvGraphicFramePr>
          <p:cNvPr id="240656" name="Object 16"/>
          <p:cNvGraphicFramePr>
            <a:graphicFrameLocks noChangeAspect="1"/>
          </p:cNvGraphicFramePr>
          <p:nvPr/>
        </p:nvGraphicFramePr>
        <p:xfrm>
          <a:off x="3995738" y="4724400"/>
          <a:ext cx="476250" cy="720725"/>
        </p:xfrm>
        <a:graphic>
          <a:graphicData uri="http://schemas.openxmlformats.org/presentationml/2006/ole">
            <p:oleObj spid="_x0000_s240656" name="Формула" r:id="rId8" imgW="253890" imgH="393529" progId="Equation.3">
              <p:embed/>
            </p:oleObj>
          </a:graphicData>
        </a:graphic>
      </p:graphicFrame>
      <p:sp>
        <p:nvSpPr>
          <p:cNvPr id="240657" name="Rectangle 17"/>
          <p:cNvSpPr>
            <a:spLocks noChangeArrowheads="1"/>
          </p:cNvSpPr>
          <p:nvPr/>
        </p:nvSpPr>
        <p:spPr bwMode="auto">
          <a:xfrm>
            <a:off x="4643438" y="4941888"/>
            <a:ext cx="10461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en-US" sz="1200">
                <a:cs typeface="Times New Roman" pitchFamily="18" charset="0"/>
              </a:rPr>
              <a:t>     </a:t>
            </a:r>
            <a:r>
              <a:rPr kumimoji="0" lang="en-US" sz="2000">
                <a:solidFill>
                  <a:srgbClr val="000000"/>
                </a:solidFill>
                <a:cs typeface="Times New Roman" pitchFamily="18" charset="0"/>
              </a:rPr>
              <a:t>х</a:t>
            </a:r>
            <a:r>
              <a:rPr kumimoji="0" lang="en-US" sz="2000" baseline="-3000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kumimoji="0" lang="en-US" sz="2000">
                <a:solidFill>
                  <a:srgbClr val="000000"/>
                </a:solidFill>
                <a:cs typeface="Times New Roman" pitchFamily="18" charset="0"/>
              </a:rPr>
              <a:t> = 1</a:t>
            </a:r>
            <a:endParaRPr kumimoji="0" lang="en-US" sz="1900">
              <a:solidFill>
                <a:srgbClr val="000000"/>
              </a:solidFill>
            </a:endParaRPr>
          </a:p>
          <a:p>
            <a:pPr eaLnBrk="0" hangingPunct="0"/>
            <a:endParaRPr kumimoji="0" lang="en-US" sz="2400"/>
          </a:p>
        </p:txBody>
      </p:sp>
      <p:sp>
        <p:nvSpPr>
          <p:cNvPr id="240658" name="Text Box 18"/>
          <p:cNvSpPr txBox="1">
            <a:spLocks noChangeArrowheads="1"/>
          </p:cNvSpPr>
          <p:nvPr/>
        </p:nvSpPr>
        <p:spPr bwMode="auto">
          <a:xfrm>
            <a:off x="4787900" y="1773238"/>
            <a:ext cx="720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3200"/>
              <a:t>| .</a:t>
            </a:r>
            <a:r>
              <a:rPr kumimoji="0" lang="en-US" sz="2400"/>
              <a:t> </a:t>
            </a:r>
            <a:endParaRPr kumimoji="0" lang="ru-RU" sz="2400"/>
          </a:p>
        </p:txBody>
      </p:sp>
      <p:grpSp>
        <p:nvGrpSpPr>
          <p:cNvPr id="240659" name="Group 19"/>
          <p:cNvGrpSpPr>
            <a:grpSpLocks/>
          </p:cNvGrpSpPr>
          <p:nvPr/>
        </p:nvGrpSpPr>
        <p:grpSpPr bwMode="auto">
          <a:xfrm>
            <a:off x="323850" y="5734050"/>
            <a:ext cx="2260600" cy="677863"/>
            <a:chOff x="204" y="3612"/>
            <a:chExt cx="1424" cy="427"/>
          </a:xfrm>
        </p:grpSpPr>
        <p:graphicFrame>
          <p:nvGraphicFramePr>
            <p:cNvPr id="240660" name="Object 20"/>
            <p:cNvGraphicFramePr>
              <a:graphicFrameLocks noChangeAspect="1"/>
            </p:cNvGraphicFramePr>
            <p:nvPr/>
          </p:nvGraphicFramePr>
          <p:xfrm>
            <a:off x="1066" y="3612"/>
            <a:ext cx="282" cy="427"/>
          </p:xfrm>
          <a:graphic>
            <a:graphicData uri="http://schemas.openxmlformats.org/presentationml/2006/ole">
              <p:oleObj spid="_x0000_s240660" name="Формула" r:id="rId9" imgW="253890" imgH="393529" progId="Equation.3">
                <p:embed/>
              </p:oleObj>
            </a:graphicData>
          </a:graphic>
        </p:graphicFrame>
        <p:sp>
          <p:nvSpPr>
            <p:cNvPr id="240661" name="Rectangle 21"/>
            <p:cNvSpPr>
              <a:spLocks noChangeArrowheads="1"/>
            </p:cNvSpPr>
            <p:nvPr/>
          </p:nvSpPr>
          <p:spPr bwMode="auto">
            <a:xfrm>
              <a:off x="1247" y="3702"/>
              <a:ext cx="38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kumimoji="0" lang="en-US" sz="2000">
                  <a:solidFill>
                    <a:srgbClr val="000000"/>
                  </a:solidFill>
                  <a:cs typeface="Times New Roman" pitchFamily="18" charset="0"/>
                </a:rPr>
                <a:t>;  1.</a:t>
              </a:r>
              <a:endParaRPr kumimoji="0" lang="en-US" sz="4000">
                <a:solidFill>
                  <a:srgbClr val="000000"/>
                </a:solidFill>
              </a:endParaRPr>
            </a:p>
          </p:txBody>
        </p:sp>
        <p:sp>
          <p:nvSpPr>
            <p:cNvPr id="240662" name="Text Box 22"/>
            <p:cNvSpPr txBox="1">
              <a:spLocks noChangeArrowheads="1"/>
            </p:cNvSpPr>
            <p:nvPr/>
          </p:nvSpPr>
          <p:spPr bwMode="auto">
            <a:xfrm>
              <a:off x="204" y="3702"/>
              <a:ext cx="7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ru-RU" sz="2400"/>
                <a:t>Ответ:</a:t>
              </a:r>
            </a:p>
          </p:txBody>
        </p:sp>
      </p:grpSp>
      <p:grpSp>
        <p:nvGrpSpPr>
          <p:cNvPr id="240663" name="Group 23"/>
          <p:cNvGrpSpPr>
            <a:grpSpLocks/>
          </p:cNvGrpSpPr>
          <p:nvPr/>
        </p:nvGrpSpPr>
        <p:grpSpPr bwMode="auto">
          <a:xfrm>
            <a:off x="323850" y="5373688"/>
            <a:ext cx="7126288" cy="396875"/>
            <a:chOff x="204" y="3385"/>
            <a:chExt cx="4489" cy="250"/>
          </a:xfrm>
        </p:grpSpPr>
        <p:sp>
          <p:nvSpPr>
            <p:cNvPr id="240664" name="Text Box 24"/>
            <p:cNvSpPr txBox="1">
              <a:spLocks noChangeArrowheads="1"/>
            </p:cNvSpPr>
            <p:nvPr/>
          </p:nvSpPr>
          <p:spPr bwMode="auto">
            <a:xfrm>
              <a:off x="204" y="3385"/>
              <a:ext cx="222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/>
                <a:t>Проверкой убеждаемся, что </a:t>
              </a:r>
            </a:p>
          </p:txBody>
        </p:sp>
        <p:sp>
          <p:nvSpPr>
            <p:cNvPr id="240665" name="Rectangle 25"/>
            <p:cNvSpPr>
              <a:spLocks noChangeArrowheads="1"/>
            </p:cNvSpPr>
            <p:nvPr/>
          </p:nvSpPr>
          <p:spPr bwMode="auto">
            <a:xfrm>
              <a:off x="2472" y="3385"/>
              <a:ext cx="4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kumimoji="0" lang="en-US" sz="2000">
                  <a:cs typeface="Times New Roman" pitchFamily="18" charset="0"/>
                </a:rPr>
                <a:t>х</a:t>
              </a:r>
              <a:r>
                <a:rPr kumimoji="0" lang="en-US" sz="2000" baseline="-30000">
                  <a:cs typeface="Times New Roman" pitchFamily="18" charset="0"/>
                </a:rPr>
                <a:t>1</a:t>
              </a:r>
              <a:r>
                <a:rPr kumimoji="0" lang="en-US" sz="2000">
                  <a:cs typeface="Times New Roman" pitchFamily="18" charset="0"/>
                </a:rPr>
                <a:t> </a:t>
              </a:r>
              <a:r>
                <a:rPr kumimoji="0" lang="ru-RU" sz="2000"/>
                <a:t>,</a:t>
              </a:r>
              <a:r>
                <a:rPr kumimoji="0" lang="en-US" sz="2000">
                  <a:cs typeface="Times New Roman" pitchFamily="18" charset="0"/>
                </a:rPr>
                <a:t> </a:t>
              </a:r>
              <a:endParaRPr kumimoji="0" lang="en-US" sz="4000"/>
            </a:p>
          </p:txBody>
        </p:sp>
        <p:sp>
          <p:nvSpPr>
            <p:cNvPr id="240666" name="Rectangle 26"/>
            <p:cNvSpPr>
              <a:spLocks noChangeArrowheads="1"/>
            </p:cNvSpPr>
            <p:nvPr/>
          </p:nvSpPr>
          <p:spPr bwMode="auto">
            <a:xfrm>
              <a:off x="2653" y="3385"/>
              <a:ext cx="43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kumimoji="0" lang="en-US" sz="1200">
                  <a:cs typeface="Times New Roman" pitchFamily="18" charset="0"/>
                </a:rPr>
                <a:t>     </a:t>
              </a:r>
              <a:r>
                <a:rPr kumimoji="0" lang="en-US" sz="2000">
                  <a:cs typeface="Times New Roman" pitchFamily="18" charset="0"/>
                </a:rPr>
                <a:t>х</a:t>
              </a:r>
              <a:r>
                <a:rPr kumimoji="0" lang="en-US" sz="2000" baseline="-30000">
                  <a:cs typeface="Times New Roman" pitchFamily="18" charset="0"/>
                </a:rPr>
                <a:t>2</a:t>
              </a:r>
              <a:r>
                <a:rPr kumimoji="0" lang="en-US" sz="2000">
                  <a:cs typeface="Times New Roman" pitchFamily="18" charset="0"/>
                </a:rPr>
                <a:t> </a:t>
              </a:r>
              <a:endParaRPr kumimoji="0" lang="en-US" sz="4000"/>
            </a:p>
          </p:txBody>
        </p:sp>
        <p:sp>
          <p:nvSpPr>
            <p:cNvPr id="240667" name="Text Box 27"/>
            <p:cNvSpPr txBox="1">
              <a:spLocks noChangeArrowheads="1"/>
            </p:cNvSpPr>
            <p:nvPr/>
          </p:nvSpPr>
          <p:spPr bwMode="auto">
            <a:xfrm>
              <a:off x="3061" y="3385"/>
              <a:ext cx="16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/>
                <a:t>- корни уравнения</a:t>
              </a:r>
              <a:r>
                <a:rPr lang="ru-RU"/>
                <a:t>.</a:t>
              </a:r>
            </a:p>
          </p:txBody>
        </p:sp>
      </p:grpSp>
      <p:grpSp>
        <p:nvGrpSpPr>
          <p:cNvPr id="240668" name="Group 28"/>
          <p:cNvGrpSpPr>
            <a:grpSpLocks/>
          </p:cNvGrpSpPr>
          <p:nvPr/>
        </p:nvGrpSpPr>
        <p:grpSpPr bwMode="auto">
          <a:xfrm>
            <a:off x="5292725" y="1874838"/>
            <a:ext cx="3651250" cy="452437"/>
            <a:chOff x="3334" y="1181"/>
            <a:chExt cx="2300" cy="285"/>
          </a:xfrm>
        </p:grpSpPr>
        <p:sp>
          <p:nvSpPr>
            <p:cNvPr id="240669" name="Rectangle 29"/>
            <p:cNvSpPr>
              <a:spLocks noChangeArrowheads="1"/>
            </p:cNvSpPr>
            <p:nvPr/>
          </p:nvSpPr>
          <p:spPr bwMode="auto">
            <a:xfrm>
              <a:off x="3334" y="1216"/>
              <a:ext cx="16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kumimoji="0" lang="en-US" sz="2000">
                  <a:solidFill>
                    <a:srgbClr val="000000"/>
                  </a:solidFill>
                  <a:cs typeface="Times New Roman" pitchFamily="18" charset="0"/>
                </a:rPr>
                <a:t>(</a:t>
              </a:r>
              <a:endParaRPr kumimoji="0" lang="en-US" sz="4000">
                <a:solidFill>
                  <a:srgbClr val="000000"/>
                </a:solidFill>
              </a:endParaRPr>
            </a:p>
          </p:txBody>
        </p:sp>
        <p:graphicFrame>
          <p:nvGraphicFramePr>
            <p:cNvPr id="240670" name="Object 30"/>
            <p:cNvGraphicFramePr>
              <a:graphicFrameLocks noChangeAspect="1"/>
            </p:cNvGraphicFramePr>
            <p:nvPr/>
          </p:nvGraphicFramePr>
          <p:xfrm>
            <a:off x="3470" y="1181"/>
            <a:ext cx="1995" cy="279"/>
          </p:xfrm>
          <a:graphic>
            <a:graphicData uri="http://schemas.openxmlformats.org/presentationml/2006/ole">
              <p:oleObj spid="_x0000_s240670" name="Формула" r:id="rId10" imgW="1841500" imgH="254000" progId="Equation.3">
                <p:embed/>
              </p:oleObj>
            </a:graphicData>
          </a:graphic>
        </p:graphicFrame>
        <p:sp>
          <p:nvSpPr>
            <p:cNvPr id="240671" name="Rectangle 31"/>
            <p:cNvSpPr>
              <a:spLocks noChangeArrowheads="1"/>
            </p:cNvSpPr>
            <p:nvPr/>
          </p:nvSpPr>
          <p:spPr bwMode="auto">
            <a:xfrm>
              <a:off x="5465" y="1216"/>
              <a:ext cx="16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kumimoji="0" lang="en-US" sz="2000">
                  <a:solidFill>
                    <a:srgbClr val="000000"/>
                  </a:solidFill>
                  <a:cs typeface="Times New Roman" pitchFamily="18" charset="0"/>
                </a:rPr>
                <a:t>)</a:t>
              </a:r>
              <a:endParaRPr kumimoji="0" lang="en-US" sz="4000">
                <a:solidFill>
                  <a:srgbClr val="000000"/>
                </a:solidFill>
              </a:endParaRPr>
            </a:p>
          </p:txBody>
        </p:sp>
      </p:grpSp>
      <p:grpSp>
        <p:nvGrpSpPr>
          <p:cNvPr id="240672" name="Group 32"/>
          <p:cNvGrpSpPr>
            <a:grpSpLocks/>
          </p:cNvGrpSpPr>
          <p:nvPr/>
        </p:nvGrpSpPr>
        <p:grpSpPr bwMode="auto">
          <a:xfrm>
            <a:off x="7092950" y="5445125"/>
            <a:ext cx="1584325" cy="936625"/>
            <a:chOff x="4468" y="3430"/>
            <a:chExt cx="998" cy="590"/>
          </a:xfrm>
        </p:grpSpPr>
        <p:sp>
          <p:nvSpPr>
            <p:cNvPr id="240673" name="Oval 33">
              <a:hlinkClick r:id="rId11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468" y="3430"/>
              <a:ext cx="998" cy="5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0674" name="Text Box 34"/>
            <p:cNvSpPr txBox="1">
              <a:spLocks noChangeArrowheads="1"/>
            </p:cNvSpPr>
            <p:nvPr/>
          </p:nvSpPr>
          <p:spPr bwMode="auto">
            <a:xfrm>
              <a:off x="4649" y="3612"/>
              <a:ext cx="72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/>
                <a:t>назад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Метод замены иррациональных уравнений системой рациональных уравнений</a:t>
            </a:r>
          </a:p>
        </p:txBody>
      </p:sp>
      <p:sp>
        <p:nvSpPr>
          <p:cNvPr id="241667" name="Rectangle 3"/>
          <p:cNvSpPr>
            <a:spLocks noChangeArrowheads="1"/>
          </p:cNvSpPr>
          <p:nvPr/>
        </p:nvSpPr>
        <p:spPr bwMode="auto">
          <a:xfrm>
            <a:off x="250825" y="19558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endParaRPr kumimoji="0" lang="ru-RU" sz="4400"/>
          </a:p>
        </p:txBody>
      </p:sp>
      <p:graphicFrame>
        <p:nvGraphicFramePr>
          <p:cNvPr id="241668" name="Object 4"/>
          <p:cNvGraphicFramePr>
            <a:graphicFrameLocks noChangeAspect="1"/>
          </p:cNvGraphicFramePr>
          <p:nvPr/>
        </p:nvGraphicFramePr>
        <p:xfrm>
          <a:off x="2916238" y="1844675"/>
          <a:ext cx="2952750" cy="511175"/>
        </p:xfrm>
        <a:graphic>
          <a:graphicData uri="http://schemas.openxmlformats.org/presentationml/2006/ole">
            <p:oleObj spid="_x0000_s241668" name="Формула" r:id="rId3" imgW="1320800" imgH="228600" progId="Equation.3">
              <p:embed/>
            </p:oleObj>
          </a:graphicData>
        </a:graphic>
      </p:graphicFrame>
      <p:sp>
        <p:nvSpPr>
          <p:cNvPr id="241669" name="Rectangle 5"/>
          <p:cNvSpPr>
            <a:spLocks noChangeArrowheads="1"/>
          </p:cNvSpPr>
          <p:nvPr/>
        </p:nvSpPr>
        <p:spPr bwMode="auto">
          <a:xfrm>
            <a:off x="0" y="6207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41670" name="Object 6"/>
          <p:cNvGraphicFramePr>
            <a:graphicFrameLocks noChangeAspect="1"/>
          </p:cNvGraphicFramePr>
          <p:nvPr/>
        </p:nvGraphicFramePr>
        <p:xfrm>
          <a:off x="179388" y="2420938"/>
          <a:ext cx="2405062" cy="1708150"/>
        </p:xfrm>
        <a:graphic>
          <a:graphicData uri="http://schemas.openxmlformats.org/presentationml/2006/ole">
            <p:oleObj spid="_x0000_s241670" name="Формула" r:id="rId4" imgW="1181100" imgH="838200" progId="Equation.3">
              <p:embed/>
            </p:oleObj>
          </a:graphicData>
        </a:graphic>
      </p:graphicFrame>
      <p:sp>
        <p:nvSpPr>
          <p:cNvPr id="241671" name="Rectangle 7"/>
          <p:cNvSpPr>
            <a:spLocks noChangeArrowheads="1"/>
          </p:cNvSpPr>
          <p:nvPr/>
        </p:nvSpPr>
        <p:spPr bwMode="auto">
          <a:xfrm>
            <a:off x="0" y="1439863"/>
            <a:ext cx="5270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en-US" sz="1200">
                <a:cs typeface="Times New Roman" pitchFamily="18" charset="0"/>
              </a:rPr>
              <a:t>        </a:t>
            </a:r>
            <a:endParaRPr kumimoji="0" lang="en-US" sz="2400"/>
          </a:p>
        </p:txBody>
      </p:sp>
      <p:graphicFrame>
        <p:nvGraphicFramePr>
          <p:cNvPr id="241672" name="Object 8"/>
          <p:cNvGraphicFramePr>
            <a:graphicFrameLocks noChangeAspect="1"/>
          </p:cNvGraphicFramePr>
          <p:nvPr/>
        </p:nvGraphicFramePr>
        <p:xfrm>
          <a:off x="2843213" y="2492375"/>
          <a:ext cx="1711325" cy="1597025"/>
        </p:xfrm>
        <a:graphic>
          <a:graphicData uri="http://schemas.openxmlformats.org/presentationml/2006/ole">
            <p:oleObj spid="_x0000_s241672" name="Формула" r:id="rId5" imgW="850900" imgH="787400" progId="Equation.3">
              <p:embed/>
            </p:oleObj>
          </a:graphicData>
        </a:graphic>
      </p:graphicFrame>
      <p:sp>
        <p:nvSpPr>
          <p:cNvPr id="241673" name="Rectangle 9"/>
          <p:cNvSpPr>
            <a:spLocks noChangeArrowheads="1"/>
          </p:cNvSpPr>
          <p:nvPr/>
        </p:nvSpPr>
        <p:spPr bwMode="auto">
          <a:xfrm>
            <a:off x="0" y="2505075"/>
            <a:ext cx="355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en-US" sz="1200">
                <a:cs typeface="Times New Roman" pitchFamily="18" charset="0"/>
              </a:rPr>
              <a:t>    </a:t>
            </a:r>
            <a:endParaRPr kumimoji="0" lang="en-US" sz="2400"/>
          </a:p>
        </p:txBody>
      </p:sp>
      <p:graphicFrame>
        <p:nvGraphicFramePr>
          <p:cNvPr id="241674" name="Object 10"/>
          <p:cNvGraphicFramePr>
            <a:graphicFrameLocks noChangeAspect="1"/>
          </p:cNvGraphicFramePr>
          <p:nvPr/>
        </p:nvGraphicFramePr>
        <p:xfrm>
          <a:off x="4643438" y="2708275"/>
          <a:ext cx="1798637" cy="1103313"/>
        </p:xfrm>
        <a:graphic>
          <a:graphicData uri="http://schemas.openxmlformats.org/presentationml/2006/ole">
            <p:oleObj spid="_x0000_s241674" name="Формула" r:id="rId6" imgW="787058" imgH="482391" progId="Equation.3">
              <p:embed/>
            </p:oleObj>
          </a:graphicData>
        </a:graphic>
      </p:graphicFrame>
      <p:sp>
        <p:nvSpPr>
          <p:cNvPr id="241675" name="Rectangle 11"/>
          <p:cNvSpPr>
            <a:spLocks noChangeArrowheads="1"/>
          </p:cNvSpPr>
          <p:nvPr/>
        </p:nvSpPr>
        <p:spPr bwMode="auto">
          <a:xfrm>
            <a:off x="0" y="3265488"/>
            <a:ext cx="3984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en-US" sz="1200">
                <a:cs typeface="Times New Roman" pitchFamily="18" charset="0"/>
              </a:rPr>
              <a:t>     </a:t>
            </a:r>
            <a:endParaRPr kumimoji="0" lang="en-US" sz="2400"/>
          </a:p>
        </p:txBody>
      </p:sp>
      <p:graphicFrame>
        <p:nvGraphicFramePr>
          <p:cNvPr id="241676" name="Object 12"/>
          <p:cNvGraphicFramePr>
            <a:graphicFrameLocks noChangeAspect="1"/>
          </p:cNvGraphicFramePr>
          <p:nvPr/>
        </p:nvGraphicFramePr>
        <p:xfrm>
          <a:off x="0" y="3540125"/>
          <a:ext cx="114300" cy="219075"/>
        </p:xfrm>
        <a:graphic>
          <a:graphicData uri="http://schemas.openxmlformats.org/presentationml/2006/ole">
            <p:oleObj spid="_x0000_s241676" name="Формула" r:id="rId7" imgW="114151" imgH="215619" progId="Equation.3">
              <p:embed/>
            </p:oleObj>
          </a:graphicData>
        </a:graphic>
      </p:graphicFrame>
      <p:sp>
        <p:nvSpPr>
          <p:cNvPr id="241677" name="Rectangle 13"/>
          <p:cNvSpPr>
            <a:spLocks noChangeArrowheads="1"/>
          </p:cNvSpPr>
          <p:nvPr/>
        </p:nvSpPr>
        <p:spPr bwMode="auto">
          <a:xfrm>
            <a:off x="0" y="375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41678" name="Object 14"/>
          <p:cNvGraphicFramePr>
            <a:graphicFrameLocks noChangeAspect="1"/>
          </p:cNvGraphicFramePr>
          <p:nvPr/>
        </p:nvGraphicFramePr>
        <p:xfrm>
          <a:off x="6732588" y="2781300"/>
          <a:ext cx="1655762" cy="1017588"/>
        </p:xfrm>
        <a:graphic>
          <a:graphicData uri="http://schemas.openxmlformats.org/presentationml/2006/ole">
            <p:oleObj spid="_x0000_s241678" name="Формула" r:id="rId8" imgW="787058" imgH="482391" progId="Equation.3">
              <p:embed/>
            </p:oleObj>
          </a:graphicData>
        </a:graphic>
      </p:graphicFrame>
      <p:sp>
        <p:nvSpPr>
          <p:cNvPr id="241679" name="Rectangle 15"/>
          <p:cNvSpPr>
            <a:spLocks noChangeArrowheads="1"/>
          </p:cNvSpPr>
          <p:nvPr/>
        </p:nvSpPr>
        <p:spPr bwMode="auto">
          <a:xfrm>
            <a:off x="1979613" y="4005263"/>
            <a:ext cx="490855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kumimoji="0" lang="en-US" sz="2000">
                <a:solidFill>
                  <a:srgbClr val="000000"/>
                </a:solidFill>
                <a:cs typeface="Times New Roman" pitchFamily="18" charset="0"/>
              </a:rPr>
              <a:t>a</a:t>
            </a:r>
            <a:r>
              <a:rPr kumimoji="0" lang="en-US" sz="2000" baseline="30000">
                <a:solidFill>
                  <a:srgbClr val="000000"/>
                </a:solidFill>
                <a:cs typeface="Times New Roman" pitchFamily="18" charset="0"/>
              </a:rPr>
              <a:t>3</a:t>
            </a:r>
            <a:r>
              <a:rPr kumimoji="0" lang="en-US" sz="2000">
                <a:solidFill>
                  <a:srgbClr val="000000"/>
                </a:solidFill>
                <a:cs typeface="Times New Roman" pitchFamily="18" charset="0"/>
              </a:rPr>
              <a:t> + 1 – 2a + a</a:t>
            </a:r>
            <a:r>
              <a:rPr kumimoji="0" lang="en-US" sz="2000" baseline="3000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kumimoji="0" lang="en-US" sz="2000">
                <a:solidFill>
                  <a:srgbClr val="000000"/>
                </a:solidFill>
                <a:cs typeface="Times New Roman" pitchFamily="18" charset="0"/>
              </a:rPr>
              <a:t> = 1</a:t>
            </a:r>
            <a:endParaRPr kumimoji="0" lang="en-US" sz="1900">
              <a:solidFill>
                <a:srgbClr val="000000"/>
              </a:solidFill>
            </a:endParaRPr>
          </a:p>
          <a:p>
            <a:pPr eaLnBrk="0" hangingPunct="0"/>
            <a:r>
              <a:rPr kumimoji="0" lang="en-US" sz="2000">
                <a:solidFill>
                  <a:srgbClr val="000000"/>
                </a:solidFill>
                <a:cs typeface="Times New Roman" pitchFamily="18" charset="0"/>
              </a:rPr>
              <a:t>a</a:t>
            </a:r>
            <a:r>
              <a:rPr kumimoji="0" lang="en-US" sz="2000" baseline="30000">
                <a:solidFill>
                  <a:srgbClr val="000000"/>
                </a:solidFill>
                <a:cs typeface="Times New Roman" pitchFamily="18" charset="0"/>
              </a:rPr>
              <a:t>3</a:t>
            </a:r>
            <a:r>
              <a:rPr kumimoji="0" lang="en-US" sz="2000">
                <a:solidFill>
                  <a:srgbClr val="000000"/>
                </a:solidFill>
                <a:cs typeface="Times New Roman" pitchFamily="18" charset="0"/>
              </a:rPr>
              <a:t> + a</a:t>
            </a:r>
            <a:r>
              <a:rPr kumimoji="0" lang="en-US" sz="2000" baseline="3000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kumimoji="0" lang="en-US" sz="2000">
                <a:solidFill>
                  <a:srgbClr val="000000"/>
                </a:solidFill>
                <a:cs typeface="Times New Roman" pitchFamily="18" charset="0"/>
              </a:rPr>
              <a:t> – 2a = 0</a:t>
            </a:r>
            <a:endParaRPr kumimoji="0" lang="en-US" sz="1900">
              <a:solidFill>
                <a:srgbClr val="000000"/>
              </a:solidFill>
            </a:endParaRPr>
          </a:p>
          <a:p>
            <a:pPr eaLnBrk="0" hangingPunct="0"/>
            <a:r>
              <a:rPr kumimoji="0" lang="en-US" sz="2000">
                <a:solidFill>
                  <a:srgbClr val="000000"/>
                </a:solidFill>
                <a:cs typeface="Times New Roman" pitchFamily="18" charset="0"/>
              </a:rPr>
              <a:t>a</a:t>
            </a:r>
            <a:r>
              <a:rPr kumimoji="0" lang="en-US" sz="2000" baseline="-3000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kumimoji="0" lang="en-US" sz="2000">
                <a:solidFill>
                  <a:srgbClr val="000000"/>
                </a:solidFill>
                <a:cs typeface="Times New Roman" pitchFamily="18" charset="0"/>
              </a:rPr>
              <a:t> = 0                     a</a:t>
            </a:r>
            <a:r>
              <a:rPr kumimoji="0" lang="en-US" sz="2000" baseline="-3000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kumimoji="0" lang="en-US" sz="2000">
                <a:solidFill>
                  <a:srgbClr val="000000"/>
                </a:solidFill>
                <a:cs typeface="Times New Roman" pitchFamily="18" charset="0"/>
              </a:rPr>
              <a:t> = 1                a</a:t>
            </a:r>
            <a:r>
              <a:rPr kumimoji="0" lang="en-US" sz="2000" baseline="-30000">
                <a:solidFill>
                  <a:srgbClr val="000000"/>
                </a:solidFill>
                <a:cs typeface="Times New Roman" pitchFamily="18" charset="0"/>
              </a:rPr>
              <a:t>3</a:t>
            </a:r>
            <a:r>
              <a:rPr kumimoji="0" lang="en-US" sz="2000">
                <a:solidFill>
                  <a:srgbClr val="000000"/>
                </a:solidFill>
                <a:cs typeface="Times New Roman" pitchFamily="18" charset="0"/>
              </a:rPr>
              <a:t> = - 2</a:t>
            </a:r>
            <a:endParaRPr kumimoji="0" lang="en-US" sz="1900">
              <a:solidFill>
                <a:srgbClr val="000000"/>
              </a:solidFill>
            </a:endParaRPr>
          </a:p>
          <a:p>
            <a:pPr eaLnBrk="0" hangingPunct="0"/>
            <a:endParaRPr kumimoji="0" lang="en-US" sz="4000">
              <a:solidFill>
                <a:srgbClr val="000000"/>
              </a:solidFill>
            </a:endParaRPr>
          </a:p>
        </p:txBody>
      </p:sp>
      <p:sp>
        <p:nvSpPr>
          <p:cNvPr id="241680" name="Rectangle 16"/>
          <p:cNvSpPr>
            <a:spLocks noChangeArrowheads="1"/>
          </p:cNvSpPr>
          <p:nvPr/>
        </p:nvSpPr>
        <p:spPr bwMode="auto">
          <a:xfrm>
            <a:off x="0" y="5478463"/>
            <a:ext cx="5699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en-US" sz="1200">
                <a:cs typeface="Times New Roman" pitchFamily="18" charset="0"/>
              </a:rPr>
              <a:t>         </a:t>
            </a:r>
            <a:endParaRPr kumimoji="0" lang="en-US" sz="2400"/>
          </a:p>
        </p:txBody>
      </p:sp>
      <p:sp>
        <p:nvSpPr>
          <p:cNvPr id="241681" name="Rectangle 17"/>
          <p:cNvSpPr>
            <a:spLocks noChangeArrowheads="1"/>
          </p:cNvSpPr>
          <p:nvPr/>
        </p:nvSpPr>
        <p:spPr bwMode="auto">
          <a:xfrm>
            <a:off x="0" y="5981700"/>
            <a:ext cx="3984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en-US" sz="1200">
                <a:cs typeface="Times New Roman" pitchFamily="18" charset="0"/>
              </a:rPr>
              <a:t>     </a:t>
            </a:r>
            <a:endParaRPr kumimoji="0" lang="en-US" sz="2400"/>
          </a:p>
        </p:txBody>
      </p:sp>
      <p:grpSp>
        <p:nvGrpSpPr>
          <p:cNvPr id="241682" name="Group 18"/>
          <p:cNvGrpSpPr>
            <a:grpSpLocks/>
          </p:cNvGrpSpPr>
          <p:nvPr/>
        </p:nvGrpSpPr>
        <p:grpSpPr bwMode="auto">
          <a:xfrm>
            <a:off x="1547813" y="4941888"/>
            <a:ext cx="6121400" cy="1466850"/>
            <a:chOff x="975" y="3113"/>
            <a:chExt cx="3856" cy="924"/>
          </a:xfrm>
        </p:grpSpPr>
        <p:graphicFrame>
          <p:nvGraphicFramePr>
            <p:cNvPr id="241683" name="Object 19"/>
            <p:cNvGraphicFramePr>
              <a:graphicFrameLocks noChangeAspect="1"/>
            </p:cNvGraphicFramePr>
            <p:nvPr/>
          </p:nvGraphicFramePr>
          <p:xfrm>
            <a:off x="975" y="3113"/>
            <a:ext cx="1134" cy="328"/>
          </p:xfrm>
          <a:graphic>
            <a:graphicData uri="http://schemas.openxmlformats.org/presentationml/2006/ole">
              <p:oleObj spid="_x0000_s241683" name="Формула" r:id="rId9" imgW="787400" imgH="228600" progId="Equation.3">
                <p:embed/>
              </p:oleObj>
            </a:graphicData>
          </a:graphic>
        </p:graphicFrame>
        <p:graphicFrame>
          <p:nvGraphicFramePr>
            <p:cNvPr id="241684" name="Object 20"/>
            <p:cNvGraphicFramePr>
              <a:graphicFrameLocks noChangeAspect="1"/>
            </p:cNvGraphicFramePr>
            <p:nvPr/>
          </p:nvGraphicFramePr>
          <p:xfrm>
            <a:off x="2381" y="3158"/>
            <a:ext cx="998" cy="299"/>
          </p:xfrm>
          <a:graphic>
            <a:graphicData uri="http://schemas.openxmlformats.org/presentationml/2006/ole">
              <p:oleObj spid="_x0000_s241684" name="Формула" r:id="rId10" imgW="761669" imgH="228501" progId="Equation.3">
                <p:embed/>
              </p:oleObj>
            </a:graphicData>
          </a:graphic>
        </p:graphicFrame>
        <p:graphicFrame>
          <p:nvGraphicFramePr>
            <p:cNvPr id="241685" name="Object 21"/>
            <p:cNvGraphicFramePr>
              <a:graphicFrameLocks noChangeAspect="1"/>
            </p:cNvGraphicFramePr>
            <p:nvPr/>
          </p:nvGraphicFramePr>
          <p:xfrm>
            <a:off x="3651" y="3158"/>
            <a:ext cx="1180" cy="308"/>
          </p:xfrm>
          <a:graphic>
            <a:graphicData uri="http://schemas.openxmlformats.org/presentationml/2006/ole">
              <p:oleObj spid="_x0000_s241685" name="Формула" r:id="rId11" imgW="876300" imgH="228600" progId="Equation.3">
                <p:embed/>
              </p:oleObj>
            </a:graphicData>
          </a:graphic>
        </p:graphicFrame>
        <p:sp>
          <p:nvSpPr>
            <p:cNvPr id="241686" name="Rectangle 22"/>
            <p:cNvSpPr>
              <a:spLocks noChangeArrowheads="1"/>
            </p:cNvSpPr>
            <p:nvPr/>
          </p:nvSpPr>
          <p:spPr bwMode="auto">
            <a:xfrm>
              <a:off x="975" y="3490"/>
              <a:ext cx="3384" cy="5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kumimoji="0" lang="ru-RU" sz="2000">
                  <a:solidFill>
                    <a:srgbClr val="000000"/>
                  </a:solidFill>
                </a:rPr>
                <a:t>     </a:t>
              </a:r>
              <a:r>
                <a:rPr kumimoji="0" lang="en-US" sz="2000">
                  <a:solidFill>
                    <a:srgbClr val="000000"/>
                  </a:solidFill>
                  <a:cs typeface="Times New Roman" pitchFamily="18" charset="0"/>
                </a:rPr>
                <a:t>х = - 1                     х = - 2             </a:t>
              </a:r>
              <a:r>
                <a:rPr kumimoji="0" lang="ru-RU" sz="2000">
                  <a:solidFill>
                    <a:srgbClr val="000000"/>
                  </a:solidFill>
                </a:rPr>
                <a:t>       </a:t>
              </a:r>
              <a:r>
                <a:rPr kumimoji="0" lang="en-US" sz="2000">
                  <a:solidFill>
                    <a:srgbClr val="000000"/>
                  </a:solidFill>
                  <a:cs typeface="Times New Roman" pitchFamily="18" charset="0"/>
                </a:rPr>
                <a:t>х = 7</a:t>
              </a:r>
              <a:endParaRPr kumimoji="0" lang="en-US" sz="1900">
                <a:solidFill>
                  <a:srgbClr val="000000"/>
                </a:solidFill>
              </a:endParaRPr>
            </a:p>
            <a:p>
              <a:pPr eaLnBrk="0" hangingPunct="0"/>
              <a:endParaRPr kumimoji="0" lang="en-US" sz="1900">
                <a:solidFill>
                  <a:srgbClr val="000000"/>
                </a:solidFill>
              </a:endParaRPr>
            </a:p>
            <a:p>
              <a:pPr eaLnBrk="0" hangingPunct="0"/>
              <a:r>
                <a:rPr kumimoji="0" lang="en-US" sz="1200">
                  <a:cs typeface="Times New Roman" pitchFamily="18" charset="0"/>
                </a:rPr>
                <a:t>      </a:t>
              </a:r>
              <a:endParaRPr kumimoji="0" lang="en-US" sz="2400"/>
            </a:p>
          </p:txBody>
        </p:sp>
      </p:grpSp>
      <p:sp>
        <p:nvSpPr>
          <p:cNvPr id="241687" name="Text Box 23"/>
          <p:cNvSpPr txBox="1">
            <a:spLocks noChangeArrowheads="1"/>
          </p:cNvSpPr>
          <p:nvPr/>
        </p:nvSpPr>
        <p:spPr bwMode="auto">
          <a:xfrm>
            <a:off x="395288" y="6092825"/>
            <a:ext cx="2881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ru-RU" sz="2400"/>
              <a:t>Ответ:   -2;   -1;  7.</a:t>
            </a:r>
          </a:p>
        </p:txBody>
      </p:sp>
      <p:grpSp>
        <p:nvGrpSpPr>
          <p:cNvPr id="241688" name="Group 24"/>
          <p:cNvGrpSpPr>
            <a:grpSpLocks/>
          </p:cNvGrpSpPr>
          <p:nvPr/>
        </p:nvGrpSpPr>
        <p:grpSpPr bwMode="auto">
          <a:xfrm>
            <a:off x="7092950" y="5445125"/>
            <a:ext cx="1584325" cy="936625"/>
            <a:chOff x="4468" y="3430"/>
            <a:chExt cx="998" cy="590"/>
          </a:xfrm>
        </p:grpSpPr>
        <p:sp>
          <p:nvSpPr>
            <p:cNvPr id="241689" name="Oval 25">
              <a:hlinkClick r:id="rId1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468" y="3430"/>
              <a:ext cx="998" cy="5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1690" name="Text Box 26"/>
            <p:cNvSpPr txBox="1">
              <a:spLocks noChangeArrowheads="1"/>
            </p:cNvSpPr>
            <p:nvPr/>
          </p:nvSpPr>
          <p:spPr bwMode="auto">
            <a:xfrm>
              <a:off x="4649" y="3612"/>
              <a:ext cx="72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/>
                <a:t>назад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7772400" cy="1143000"/>
          </a:xfrm>
        </p:spPr>
        <p:txBody>
          <a:bodyPr/>
          <a:lstStyle/>
          <a:p>
            <a:r>
              <a:rPr lang="ru-RU"/>
              <a:t>Использование монотонности</a:t>
            </a:r>
          </a:p>
        </p:txBody>
      </p:sp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755650" y="1085850"/>
            <a:ext cx="80645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kumimoji="0" lang="en-US" sz="2400">
                <a:cs typeface="Times New Roman" pitchFamily="18" charset="0"/>
              </a:rPr>
              <a:t>Теорема. Если функция y = f(x) строго возрастает </a:t>
            </a:r>
            <a:endParaRPr kumimoji="0" lang="ru-RU" sz="2400"/>
          </a:p>
          <a:p>
            <a:pPr eaLnBrk="0" hangingPunct="0"/>
            <a:r>
              <a:rPr kumimoji="0" lang="ru-RU" sz="2400"/>
              <a:t>              </a:t>
            </a:r>
            <a:r>
              <a:rPr kumimoji="0" lang="en-US" sz="2400">
                <a:cs typeface="Times New Roman" pitchFamily="18" charset="0"/>
              </a:rPr>
              <a:t>(убывает) на некотором промежутке I,  то </a:t>
            </a:r>
            <a:endParaRPr kumimoji="0" lang="ru-RU" sz="2400"/>
          </a:p>
          <a:p>
            <a:pPr eaLnBrk="0" hangingPunct="0"/>
            <a:r>
              <a:rPr kumimoji="0" lang="ru-RU" sz="2400"/>
              <a:t>              </a:t>
            </a:r>
            <a:r>
              <a:rPr kumimoji="0" lang="en-US" sz="2400">
                <a:cs typeface="Times New Roman" pitchFamily="18" charset="0"/>
              </a:rPr>
              <a:t>уравнение f(x) = С, где С – некоторое </a:t>
            </a:r>
            <a:endParaRPr kumimoji="0" lang="ru-RU" sz="2400"/>
          </a:p>
          <a:p>
            <a:pPr eaLnBrk="0" hangingPunct="0"/>
            <a:r>
              <a:rPr kumimoji="0" lang="ru-RU" sz="2400"/>
              <a:t>              </a:t>
            </a:r>
            <a:r>
              <a:rPr kumimoji="0" lang="en-US" sz="2400">
                <a:cs typeface="Times New Roman" pitchFamily="18" charset="0"/>
              </a:rPr>
              <a:t>действительное число,  имеет не более одного </a:t>
            </a:r>
            <a:endParaRPr kumimoji="0" lang="ru-RU" sz="2400"/>
          </a:p>
          <a:p>
            <a:pPr eaLnBrk="0" hangingPunct="0"/>
            <a:r>
              <a:rPr kumimoji="0" lang="ru-RU" sz="2400"/>
              <a:t>              </a:t>
            </a:r>
            <a:r>
              <a:rPr kumimoji="0" lang="en-US" sz="2400">
                <a:cs typeface="Times New Roman" pitchFamily="18" charset="0"/>
              </a:rPr>
              <a:t>решения на  промежутке I.</a:t>
            </a:r>
            <a:endParaRPr kumimoji="0" lang="en-US" sz="2100"/>
          </a:p>
        </p:txBody>
      </p:sp>
      <p:sp>
        <p:nvSpPr>
          <p:cNvPr id="243716" name="Rectangle 4"/>
          <p:cNvSpPr>
            <a:spLocks noChangeArrowheads="1"/>
          </p:cNvSpPr>
          <p:nvPr/>
        </p:nvSpPr>
        <p:spPr bwMode="auto">
          <a:xfrm>
            <a:off x="1692275" y="3933825"/>
            <a:ext cx="969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en-US" sz="2400">
                <a:solidFill>
                  <a:srgbClr val="000000"/>
                </a:solidFill>
                <a:cs typeface="Times New Roman" pitchFamily="18" charset="0"/>
              </a:rPr>
              <a:t>f(x) =</a:t>
            </a:r>
            <a:r>
              <a:rPr kumimoji="0" lang="en-US" sz="2400">
                <a:cs typeface="Times New Roman" pitchFamily="18" charset="0"/>
              </a:rPr>
              <a:t> </a:t>
            </a:r>
            <a:endParaRPr kumimoji="0" lang="en-US" sz="4400"/>
          </a:p>
        </p:txBody>
      </p:sp>
      <p:sp>
        <p:nvSpPr>
          <p:cNvPr id="243717" name="Rectangle 5"/>
          <p:cNvSpPr>
            <a:spLocks noChangeArrowheads="1"/>
          </p:cNvSpPr>
          <p:nvPr/>
        </p:nvSpPr>
        <p:spPr bwMode="auto">
          <a:xfrm>
            <a:off x="1692275" y="4292600"/>
            <a:ext cx="1139825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kumimoji="0" lang="en-US" sz="1100"/>
          </a:p>
          <a:p>
            <a:pPr eaLnBrk="0" hangingPunct="0"/>
            <a:r>
              <a:rPr kumimoji="0" lang="en-US" sz="2400">
                <a:solidFill>
                  <a:srgbClr val="000000"/>
                </a:solidFill>
                <a:cs typeface="Times New Roman" pitchFamily="18" charset="0"/>
              </a:rPr>
              <a:t>f(x) = 8</a:t>
            </a:r>
            <a:endParaRPr kumimoji="0" lang="en-US" sz="2100">
              <a:solidFill>
                <a:srgbClr val="000000"/>
              </a:solidFill>
            </a:endParaRPr>
          </a:p>
          <a:p>
            <a:pPr eaLnBrk="0" hangingPunct="0"/>
            <a:r>
              <a:rPr kumimoji="0" lang="en-US" sz="2400">
                <a:solidFill>
                  <a:srgbClr val="000000"/>
                </a:solidFill>
                <a:cs typeface="Times New Roman" pitchFamily="18" charset="0"/>
              </a:rPr>
              <a:t>x = 4</a:t>
            </a:r>
            <a:endParaRPr kumimoji="0" lang="en-US" sz="2100">
              <a:solidFill>
                <a:srgbClr val="000000"/>
              </a:solidFill>
            </a:endParaRPr>
          </a:p>
          <a:p>
            <a:pPr eaLnBrk="0" hangingPunct="0"/>
            <a:endParaRPr kumimoji="0" lang="en-US" sz="2400">
              <a:solidFill>
                <a:srgbClr val="000000"/>
              </a:solidFill>
            </a:endParaRPr>
          </a:p>
        </p:txBody>
      </p:sp>
      <p:sp>
        <p:nvSpPr>
          <p:cNvPr id="243718" name="Text Box 6"/>
          <p:cNvSpPr txBox="1">
            <a:spLocks noChangeArrowheads="1"/>
          </p:cNvSpPr>
          <p:nvPr/>
        </p:nvSpPr>
        <p:spPr bwMode="auto">
          <a:xfrm>
            <a:off x="323850" y="2997200"/>
            <a:ext cx="158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ru-RU" sz="2400"/>
              <a:t>Пример.</a:t>
            </a:r>
          </a:p>
        </p:txBody>
      </p:sp>
      <p:graphicFrame>
        <p:nvGraphicFramePr>
          <p:cNvPr id="243719" name="Object 7"/>
          <p:cNvGraphicFramePr>
            <a:graphicFrameLocks noChangeAspect="1"/>
          </p:cNvGraphicFramePr>
          <p:nvPr/>
        </p:nvGraphicFramePr>
        <p:xfrm>
          <a:off x="1692275" y="3284538"/>
          <a:ext cx="3600450" cy="600075"/>
        </p:xfrm>
        <a:graphic>
          <a:graphicData uri="http://schemas.openxmlformats.org/presentationml/2006/ole">
            <p:oleObj spid="_x0000_s243719" name="Формула" r:id="rId3" imgW="1371600" imgH="228600" progId="Equation.3">
              <p:embed/>
            </p:oleObj>
          </a:graphicData>
        </a:graphic>
      </p:graphicFrame>
      <p:graphicFrame>
        <p:nvGraphicFramePr>
          <p:cNvPr id="243720" name="Object 8"/>
          <p:cNvGraphicFramePr>
            <a:graphicFrameLocks noChangeAspect="1"/>
          </p:cNvGraphicFramePr>
          <p:nvPr/>
        </p:nvGraphicFramePr>
        <p:xfrm>
          <a:off x="2555875" y="3860800"/>
          <a:ext cx="2447925" cy="490538"/>
        </p:xfrm>
        <a:graphic>
          <a:graphicData uri="http://schemas.openxmlformats.org/presentationml/2006/ole">
            <p:oleObj spid="_x0000_s243720" name="Формула" r:id="rId4" imgW="1143000" imgH="228600" progId="Equation.3">
              <p:embed/>
            </p:oleObj>
          </a:graphicData>
        </a:graphic>
      </p:graphicFrame>
      <p:grpSp>
        <p:nvGrpSpPr>
          <p:cNvPr id="243721" name="Group 9"/>
          <p:cNvGrpSpPr>
            <a:grpSpLocks/>
          </p:cNvGrpSpPr>
          <p:nvPr/>
        </p:nvGrpSpPr>
        <p:grpSpPr bwMode="auto">
          <a:xfrm>
            <a:off x="4932363" y="3789363"/>
            <a:ext cx="3995737" cy="668337"/>
            <a:chOff x="3243" y="2251"/>
            <a:chExt cx="2517" cy="421"/>
          </a:xfrm>
        </p:grpSpPr>
        <p:sp>
          <p:nvSpPr>
            <p:cNvPr id="243722" name="Rectangle 10"/>
            <p:cNvSpPr>
              <a:spLocks noChangeArrowheads="1"/>
            </p:cNvSpPr>
            <p:nvPr/>
          </p:nvSpPr>
          <p:spPr bwMode="auto">
            <a:xfrm>
              <a:off x="3243" y="2341"/>
              <a:ext cx="171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kumimoji="0" lang="en-US" sz="1200">
                  <a:cs typeface="Times New Roman" pitchFamily="18" charset="0"/>
                </a:rPr>
                <a:t>     </a:t>
              </a:r>
              <a:r>
                <a:rPr kumimoji="0" lang="en-US" sz="2000">
                  <a:solidFill>
                    <a:srgbClr val="000000"/>
                  </a:solidFill>
                  <a:cs typeface="Times New Roman" pitchFamily="18" charset="0"/>
                </a:rPr>
                <a:t>возрастает на D(f) = [</a:t>
              </a:r>
              <a:endParaRPr kumimoji="0" lang="en-US" sz="4000">
                <a:solidFill>
                  <a:srgbClr val="000000"/>
                </a:solidFill>
              </a:endParaRPr>
            </a:p>
          </p:txBody>
        </p:sp>
        <p:graphicFrame>
          <p:nvGraphicFramePr>
            <p:cNvPr id="243723" name="Object 11"/>
            <p:cNvGraphicFramePr>
              <a:graphicFrameLocks noChangeAspect="1"/>
            </p:cNvGraphicFramePr>
            <p:nvPr/>
          </p:nvGraphicFramePr>
          <p:xfrm>
            <a:off x="4967" y="2251"/>
            <a:ext cx="545" cy="421"/>
          </p:xfrm>
          <a:graphic>
            <a:graphicData uri="http://schemas.openxmlformats.org/presentationml/2006/ole">
              <p:oleObj spid="_x0000_s243723" name="Формула" r:id="rId5" imgW="507780" imgH="393529" progId="Equation.3">
                <p:embed/>
              </p:oleObj>
            </a:graphicData>
          </a:graphic>
        </p:graphicFrame>
        <p:sp>
          <p:nvSpPr>
            <p:cNvPr id="243724" name="Text Box 12"/>
            <p:cNvSpPr txBox="1">
              <a:spLocks noChangeArrowheads="1"/>
            </p:cNvSpPr>
            <p:nvPr/>
          </p:nvSpPr>
          <p:spPr bwMode="auto">
            <a:xfrm>
              <a:off x="5511" y="2296"/>
              <a:ext cx="24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ru-RU" sz="2400">
                  <a:solidFill>
                    <a:srgbClr val="000000"/>
                  </a:solidFill>
                </a:rPr>
                <a:t>)</a:t>
              </a:r>
            </a:p>
          </p:txBody>
        </p:sp>
      </p:grpSp>
      <p:sp>
        <p:nvSpPr>
          <p:cNvPr id="243725" name="Text Box 13"/>
          <p:cNvSpPr txBox="1">
            <a:spLocks noChangeArrowheads="1"/>
          </p:cNvSpPr>
          <p:nvPr/>
        </p:nvSpPr>
        <p:spPr bwMode="auto">
          <a:xfrm>
            <a:off x="323850" y="5661025"/>
            <a:ext cx="180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ru-RU" sz="2400"/>
              <a:t>Ответ:  4.</a:t>
            </a:r>
          </a:p>
        </p:txBody>
      </p:sp>
      <p:grpSp>
        <p:nvGrpSpPr>
          <p:cNvPr id="243726" name="Group 14"/>
          <p:cNvGrpSpPr>
            <a:grpSpLocks/>
          </p:cNvGrpSpPr>
          <p:nvPr/>
        </p:nvGrpSpPr>
        <p:grpSpPr bwMode="auto">
          <a:xfrm>
            <a:off x="7092950" y="5445125"/>
            <a:ext cx="1584325" cy="936625"/>
            <a:chOff x="4468" y="3430"/>
            <a:chExt cx="998" cy="590"/>
          </a:xfrm>
        </p:grpSpPr>
        <p:sp>
          <p:nvSpPr>
            <p:cNvPr id="243727" name="Oval 15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468" y="3430"/>
              <a:ext cx="998" cy="5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3728" name="Text Box 16"/>
            <p:cNvSpPr txBox="1">
              <a:spLocks noChangeArrowheads="1"/>
            </p:cNvSpPr>
            <p:nvPr/>
          </p:nvSpPr>
          <p:spPr bwMode="auto">
            <a:xfrm>
              <a:off x="4649" y="3612"/>
              <a:ext cx="72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/>
                <a:t>назад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ChangeArrowheads="1"/>
          </p:cNvSpPr>
          <p:nvPr/>
        </p:nvSpPr>
        <p:spPr bwMode="auto">
          <a:xfrm>
            <a:off x="1547813" y="476250"/>
            <a:ext cx="5661025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kumimoji="0" lang="ru-RU" sz="2800">
                <a:solidFill>
                  <a:schemeClr val="folHlink"/>
                </a:solidFill>
                <a:cs typeface="Times New Roman" pitchFamily="18" charset="0"/>
              </a:rPr>
              <a:t>Метод введения новой переменной</a:t>
            </a:r>
            <a:r>
              <a:rPr kumimoji="0" lang="en-US" sz="2800">
                <a:solidFill>
                  <a:schemeClr val="folHlink"/>
                </a:solidFill>
                <a:cs typeface="Times New Roman" pitchFamily="18" charset="0"/>
              </a:rPr>
              <a:t>.</a:t>
            </a:r>
            <a:endParaRPr kumimoji="0" lang="en-US" sz="2500">
              <a:solidFill>
                <a:schemeClr val="folHlink"/>
              </a:solidFill>
            </a:endParaRPr>
          </a:p>
          <a:p>
            <a:pPr algn="ctr" eaLnBrk="0" hangingPunct="0"/>
            <a:endParaRPr kumimoji="0" lang="en-US" sz="4800">
              <a:solidFill>
                <a:schemeClr val="folHlink"/>
              </a:solidFill>
            </a:endParaRPr>
          </a:p>
        </p:txBody>
      </p:sp>
      <p:graphicFrame>
        <p:nvGraphicFramePr>
          <p:cNvPr id="244739" name="Object 3"/>
          <p:cNvGraphicFramePr>
            <a:graphicFrameLocks noChangeAspect="1"/>
          </p:cNvGraphicFramePr>
          <p:nvPr/>
        </p:nvGraphicFramePr>
        <p:xfrm>
          <a:off x="1042988" y="912813"/>
          <a:ext cx="6121400" cy="695325"/>
        </p:xfrm>
        <a:graphic>
          <a:graphicData uri="http://schemas.openxmlformats.org/presentationml/2006/ole">
            <p:oleObj spid="_x0000_s244739" name="Формула" r:id="rId3" imgW="2425700" imgH="279400" progId="Equation.3">
              <p:embed/>
            </p:oleObj>
          </a:graphicData>
        </a:graphic>
      </p:graphicFrame>
      <p:sp>
        <p:nvSpPr>
          <p:cNvPr id="244740" name="Rectangle 4"/>
          <p:cNvSpPr>
            <a:spLocks noChangeArrowheads="1"/>
          </p:cNvSpPr>
          <p:nvPr/>
        </p:nvSpPr>
        <p:spPr bwMode="auto">
          <a:xfrm>
            <a:off x="1908175" y="1844675"/>
            <a:ext cx="1217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en-US" sz="2400">
                <a:solidFill>
                  <a:srgbClr val="000000"/>
                </a:solidFill>
                <a:cs typeface="Times New Roman" pitchFamily="18" charset="0"/>
              </a:rPr>
              <a:t>Пусть   </a:t>
            </a:r>
            <a:endParaRPr kumimoji="0" lang="en-US" sz="4400">
              <a:solidFill>
                <a:srgbClr val="000000"/>
              </a:solidFill>
            </a:endParaRPr>
          </a:p>
        </p:txBody>
      </p:sp>
      <p:graphicFrame>
        <p:nvGraphicFramePr>
          <p:cNvPr id="244741" name="Object 5"/>
          <p:cNvGraphicFramePr>
            <a:graphicFrameLocks noChangeAspect="1"/>
          </p:cNvGraphicFramePr>
          <p:nvPr/>
        </p:nvGraphicFramePr>
        <p:xfrm>
          <a:off x="2987675" y="1773238"/>
          <a:ext cx="1800225" cy="592137"/>
        </p:xfrm>
        <a:graphic>
          <a:graphicData uri="http://schemas.openxmlformats.org/presentationml/2006/ole">
            <p:oleObj spid="_x0000_s244741" name="Формула" r:id="rId4" imgW="723586" imgH="241195" progId="Equation.3">
              <p:embed/>
            </p:oleObj>
          </a:graphicData>
        </a:graphic>
      </p:graphicFrame>
      <p:sp>
        <p:nvSpPr>
          <p:cNvPr id="244742" name="Rectangle 6"/>
          <p:cNvSpPr>
            <a:spLocks noChangeArrowheads="1"/>
          </p:cNvSpPr>
          <p:nvPr/>
        </p:nvSpPr>
        <p:spPr bwMode="auto">
          <a:xfrm>
            <a:off x="0" y="3163888"/>
            <a:ext cx="355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en-US" sz="1200">
                <a:cs typeface="Times New Roman" pitchFamily="18" charset="0"/>
              </a:rPr>
              <a:t>    </a:t>
            </a:r>
            <a:endParaRPr kumimoji="0" lang="en-US" sz="2400"/>
          </a:p>
        </p:txBody>
      </p:sp>
      <p:graphicFrame>
        <p:nvGraphicFramePr>
          <p:cNvPr id="244743" name="Object 7"/>
          <p:cNvGraphicFramePr>
            <a:graphicFrameLocks noChangeAspect="1"/>
          </p:cNvGraphicFramePr>
          <p:nvPr/>
        </p:nvGraphicFramePr>
        <p:xfrm>
          <a:off x="5364163" y="1916113"/>
          <a:ext cx="935037" cy="492125"/>
        </p:xfrm>
        <a:graphic>
          <a:graphicData uri="http://schemas.openxmlformats.org/presentationml/2006/ole">
            <p:oleObj spid="_x0000_s244743" name="Формула" r:id="rId5" imgW="380835" imgH="203112" progId="Equation.3">
              <p:embed/>
            </p:oleObj>
          </a:graphicData>
        </a:graphic>
      </p:graphicFrame>
      <p:sp>
        <p:nvSpPr>
          <p:cNvPr id="244744" name="Rectangle 8"/>
          <p:cNvSpPr>
            <a:spLocks noChangeArrowheads="1"/>
          </p:cNvSpPr>
          <p:nvPr/>
        </p:nvSpPr>
        <p:spPr bwMode="auto">
          <a:xfrm>
            <a:off x="3132138" y="2505075"/>
            <a:ext cx="1463675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en-US" sz="2400">
                <a:solidFill>
                  <a:srgbClr val="000000"/>
                </a:solidFill>
                <a:cs typeface="Times New Roman" pitchFamily="18" charset="0"/>
              </a:rPr>
              <a:t>х = у</a:t>
            </a:r>
            <a:r>
              <a:rPr kumimoji="0" lang="en-US" sz="2400" baseline="3000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kumimoji="0" lang="en-US" sz="2400">
                <a:solidFill>
                  <a:srgbClr val="000000"/>
                </a:solidFill>
                <a:cs typeface="Times New Roman" pitchFamily="18" charset="0"/>
              </a:rPr>
              <a:t> + 1</a:t>
            </a:r>
            <a:endParaRPr kumimoji="0" lang="en-US" sz="2100">
              <a:solidFill>
                <a:srgbClr val="000000"/>
              </a:solidFill>
            </a:endParaRPr>
          </a:p>
          <a:p>
            <a:pPr eaLnBrk="0" hangingPunct="0"/>
            <a:endParaRPr kumimoji="0" lang="en-US" sz="4400">
              <a:solidFill>
                <a:srgbClr val="000000"/>
              </a:solidFill>
            </a:endParaRPr>
          </a:p>
        </p:txBody>
      </p:sp>
      <p:graphicFrame>
        <p:nvGraphicFramePr>
          <p:cNvPr id="244745" name="Object 9"/>
          <p:cNvGraphicFramePr>
            <a:graphicFrameLocks noChangeAspect="1"/>
          </p:cNvGraphicFramePr>
          <p:nvPr/>
        </p:nvGraphicFramePr>
        <p:xfrm>
          <a:off x="1835150" y="3062288"/>
          <a:ext cx="5113338" cy="711200"/>
        </p:xfrm>
        <a:graphic>
          <a:graphicData uri="http://schemas.openxmlformats.org/presentationml/2006/ole">
            <p:oleObj spid="_x0000_s244745" name="Формула" r:id="rId6" imgW="1993900" imgH="279400" progId="Equation.3">
              <p:embed/>
            </p:oleObj>
          </a:graphicData>
        </a:graphic>
      </p:graphicFrame>
      <p:sp>
        <p:nvSpPr>
          <p:cNvPr id="244746" name="Rectangle 10"/>
          <p:cNvSpPr>
            <a:spLocks noChangeArrowheads="1"/>
          </p:cNvSpPr>
          <p:nvPr/>
        </p:nvSpPr>
        <p:spPr bwMode="auto">
          <a:xfrm>
            <a:off x="0" y="4554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44747" name="Object 11"/>
          <p:cNvGraphicFramePr>
            <a:graphicFrameLocks noChangeAspect="1"/>
          </p:cNvGraphicFramePr>
          <p:nvPr/>
        </p:nvGraphicFramePr>
        <p:xfrm>
          <a:off x="2555875" y="4076700"/>
          <a:ext cx="3311525" cy="630238"/>
        </p:xfrm>
        <a:graphic>
          <a:graphicData uri="http://schemas.openxmlformats.org/presentationml/2006/ole">
            <p:oleObj spid="_x0000_s244747" name="Формула" r:id="rId7" imgW="1548728" imgH="291973" progId="Equation.3">
              <p:embed/>
            </p:oleObj>
          </a:graphicData>
        </a:graphic>
      </p:graphicFrame>
      <p:sp>
        <p:nvSpPr>
          <p:cNvPr id="244748" name="Rectangle 12"/>
          <p:cNvSpPr>
            <a:spLocks noChangeArrowheads="1"/>
          </p:cNvSpPr>
          <p:nvPr/>
        </p:nvSpPr>
        <p:spPr bwMode="auto">
          <a:xfrm>
            <a:off x="3132138" y="4924425"/>
            <a:ext cx="2684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en-US" sz="2400">
                <a:solidFill>
                  <a:srgbClr val="000000"/>
                </a:solidFill>
                <a:cs typeface="Times New Roman" pitchFamily="18" charset="0"/>
              </a:rPr>
              <a:t>|y – 2| + |y – 3| = 1</a:t>
            </a:r>
            <a:endParaRPr kumimoji="0" lang="en-US" sz="4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ChangeArrowheads="1"/>
          </p:cNvSpPr>
          <p:nvPr/>
        </p:nvSpPr>
        <p:spPr bwMode="auto">
          <a:xfrm>
            <a:off x="544513" y="3194050"/>
            <a:ext cx="2327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en-US" sz="1200">
                <a:cs typeface="Times New Roman" pitchFamily="18" charset="0"/>
              </a:rPr>
              <a:t>                                                  </a:t>
            </a:r>
            <a:endParaRPr kumimoji="0" lang="en-US" sz="1100"/>
          </a:p>
        </p:txBody>
      </p:sp>
      <p:sp>
        <p:nvSpPr>
          <p:cNvPr id="245763" name="Rectangle 3"/>
          <p:cNvSpPr>
            <a:spLocks noChangeArrowheads="1"/>
          </p:cNvSpPr>
          <p:nvPr/>
        </p:nvSpPr>
        <p:spPr bwMode="auto">
          <a:xfrm>
            <a:off x="544513" y="4033838"/>
            <a:ext cx="19843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en-US" sz="1200">
                <a:cs typeface="Times New Roman" pitchFamily="18" charset="0"/>
              </a:rPr>
              <a:t>                                          </a:t>
            </a:r>
            <a:endParaRPr kumimoji="0" lang="en-US" sz="2400"/>
          </a:p>
        </p:txBody>
      </p:sp>
      <p:sp>
        <p:nvSpPr>
          <p:cNvPr id="245764" name="Rectangle 4"/>
          <p:cNvSpPr>
            <a:spLocks noChangeArrowheads="1"/>
          </p:cNvSpPr>
          <p:nvPr/>
        </p:nvSpPr>
        <p:spPr bwMode="auto">
          <a:xfrm>
            <a:off x="544513" y="4719638"/>
            <a:ext cx="655637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en-US" sz="1200">
                <a:cs typeface="Times New Roman" pitchFamily="18" charset="0"/>
              </a:rPr>
              <a:t>           </a:t>
            </a:r>
            <a:endParaRPr kumimoji="0" lang="en-US" sz="1100"/>
          </a:p>
          <a:p>
            <a:pPr eaLnBrk="0" hangingPunct="0"/>
            <a:endParaRPr kumimoji="0" lang="en-US" sz="2400"/>
          </a:p>
        </p:txBody>
      </p:sp>
      <p:grpSp>
        <p:nvGrpSpPr>
          <p:cNvPr id="245765" name="Group 5"/>
          <p:cNvGrpSpPr>
            <a:grpSpLocks/>
          </p:cNvGrpSpPr>
          <p:nvPr/>
        </p:nvGrpSpPr>
        <p:grpSpPr bwMode="auto">
          <a:xfrm>
            <a:off x="179388" y="688975"/>
            <a:ext cx="2916237" cy="2220913"/>
            <a:chOff x="113" y="434"/>
            <a:chExt cx="1837" cy="1399"/>
          </a:xfrm>
        </p:grpSpPr>
        <p:sp>
          <p:nvSpPr>
            <p:cNvPr id="245766" name="Rectangle 6"/>
            <p:cNvSpPr>
              <a:spLocks noChangeArrowheads="1"/>
            </p:cNvSpPr>
            <p:nvPr/>
          </p:nvSpPr>
          <p:spPr bwMode="auto">
            <a:xfrm>
              <a:off x="113" y="436"/>
              <a:ext cx="3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kumimoji="0" lang="en-US" sz="2400">
                  <a:solidFill>
                    <a:srgbClr val="000000"/>
                  </a:solidFill>
                  <a:cs typeface="Times New Roman" pitchFamily="18" charset="0"/>
                </a:rPr>
                <a:t>1)</a:t>
              </a:r>
              <a:r>
                <a:rPr kumimoji="0" lang="en-US" sz="1200">
                  <a:cs typeface="Times New Roman" pitchFamily="18" charset="0"/>
                </a:rPr>
                <a:t>  </a:t>
              </a:r>
              <a:endParaRPr kumimoji="0" lang="en-US" sz="2400"/>
            </a:p>
          </p:txBody>
        </p:sp>
        <p:graphicFrame>
          <p:nvGraphicFramePr>
            <p:cNvPr id="245767" name="Object 7"/>
            <p:cNvGraphicFramePr>
              <a:graphicFrameLocks noChangeAspect="1"/>
            </p:cNvGraphicFramePr>
            <p:nvPr/>
          </p:nvGraphicFramePr>
          <p:xfrm>
            <a:off x="431" y="434"/>
            <a:ext cx="1519" cy="671"/>
          </p:xfrm>
          <a:graphic>
            <a:graphicData uri="http://schemas.openxmlformats.org/presentationml/2006/ole">
              <p:oleObj spid="_x0000_s245767" name="Формула" r:id="rId3" imgW="1092200" imgH="457200" progId="Equation.3">
                <p:embed/>
              </p:oleObj>
            </a:graphicData>
          </a:graphic>
        </p:graphicFrame>
        <p:sp>
          <p:nvSpPr>
            <p:cNvPr id="245768" name="Text Box 8"/>
            <p:cNvSpPr txBox="1">
              <a:spLocks noChangeArrowheads="1"/>
            </p:cNvSpPr>
            <p:nvPr/>
          </p:nvSpPr>
          <p:spPr bwMode="auto">
            <a:xfrm>
              <a:off x="431" y="1200"/>
              <a:ext cx="1406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ru-RU" sz="2400">
                  <a:solidFill>
                    <a:srgbClr val="000000"/>
                  </a:solidFill>
                </a:rPr>
                <a:t>у = 2</a:t>
              </a:r>
            </a:p>
            <a:p>
              <a:pPr>
                <a:spcBef>
                  <a:spcPct val="50000"/>
                </a:spcBef>
              </a:pPr>
              <a:r>
                <a:rPr kumimoji="0" lang="ru-RU" sz="2400">
                  <a:solidFill>
                    <a:srgbClr val="000000"/>
                  </a:solidFill>
                </a:rPr>
                <a:t>Решений нет</a:t>
              </a:r>
            </a:p>
          </p:txBody>
        </p:sp>
      </p:grpSp>
      <p:sp>
        <p:nvSpPr>
          <p:cNvPr id="245769" name="Text Box 9"/>
          <p:cNvSpPr txBox="1">
            <a:spLocks noChangeArrowheads="1"/>
          </p:cNvSpPr>
          <p:nvPr/>
        </p:nvSpPr>
        <p:spPr bwMode="auto">
          <a:xfrm>
            <a:off x="6156325" y="2781300"/>
            <a:ext cx="1728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0" lang="ru-RU" sz="2400"/>
          </a:p>
        </p:txBody>
      </p:sp>
      <p:grpSp>
        <p:nvGrpSpPr>
          <p:cNvPr id="245770" name="Group 10"/>
          <p:cNvGrpSpPr>
            <a:grpSpLocks/>
          </p:cNvGrpSpPr>
          <p:nvPr/>
        </p:nvGrpSpPr>
        <p:grpSpPr bwMode="auto">
          <a:xfrm>
            <a:off x="2484438" y="692150"/>
            <a:ext cx="3384550" cy="2270125"/>
            <a:chOff x="2653" y="469"/>
            <a:chExt cx="2450" cy="1570"/>
          </a:xfrm>
        </p:grpSpPr>
        <p:sp>
          <p:nvSpPr>
            <p:cNvPr id="245771" name="Rectangle 11"/>
            <p:cNvSpPr>
              <a:spLocks noChangeArrowheads="1"/>
            </p:cNvSpPr>
            <p:nvPr/>
          </p:nvSpPr>
          <p:spPr bwMode="auto">
            <a:xfrm>
              <a:off x="2653" y="469"/>
              <a:ext cx="948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kumimoji="0" lang="en-US" sz="1200">
                  <a:cs typeface="Times New Roman" pitchFamily="18" charset="0"/>
                </a:rPr>
                <a:t>                </a:t>
              </a:r>
              <a:r>
                <a:rPr kumimoji="0" lang="en-US" sz="2400">
                  <a:solidFill>
                    <a:srgbClr val="000000"/>
                  </a:solidFill>
                  <a:cs typeface="Times New Roman" pitchFamily="18" charset="0"/>
                </a:rPr>
                <a:t>2)</a:t>
              </a:r>
              <a:r>
                <a:rPr kumimoji="0" lang="en-US" sz="2400">
                  <a:cs typeface="Times New Roman" pitchFamily="18" charset="0"/>
                </a:rPr>
                <a:t>  </a:t>
              </a:r>
              <a:endParaRPr kumimoji="0" lang="en-US" sz="4400"/>
            </a:p>
          </p:txBody>
        </p:sp>
        <p:graphicFrame>
          <p:nvGraphicFramePr>
            <p:cNvPr id="245772" name="Object 12"/>
            <p:cNvGraphicFramePr>
              <a:graphicFrameLocks noChangeAspect="1"/>
            </p:cNvGraphicFramePr>
            <p:nvPr/>
          </p:nvGraphicFramePr>
          <p:xfrm>
            <a:off x="3470" y="482"/>
            <a:ext cx="1633" cy="682"/>
          </p:xfrm>
          <a:graphic>
            <a:graphicData uri="http://schemas.openxmlformats.org/presentationml/2006/ole">
              <p:oleObj spid="_x0000_s245772" name="Формула" r:id="rId4" imgW="1092200" imgH="457200" progId="Equation.3">
                <p:embed/>
              </p:oleObj>
            </a:graphicData>
          </a:graphic>
        </p:graphicFrame>
        <p:sp>
          <p:nvSpPr>
            <p:cNvPr id="245773" name="Text Box 13"/>
            <p:cNvSpPr txBox="1">
              <a:spLocks noChangeArrowheads="1"/>
            </p:cNvSpPr>
            <p:nvPr/>
          </p:nvSpPr>
          <p:spPr bwMode="auto">
            <a:xfrm>
              <a:off x="3787" y="1344"/>
              <a:ext cx="952" cy="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ru-RU" sz="2400">
                  <a:solidFill>
                    <a:srgbClr val="000000"/>
                  </a:solidFill>
                </a:rPr>
                <a:t>1 = 1</a:t>
              </a:r>
            </a:p>
            <a:p>
              <a:pPr>
                <a:spcBef>
                  <a:spcPct val="50000"/>
                </a:spcBef>
              </a:pPr>
              <a:endParaRPr kumimoji="0" lang="ru-RU" sz="2400">
                <a:solidFill>
                  <a:srgbClr val="000000"/>
                </a:solidFill>
              </a:endParaRPr>
            </a:p>
          </p:txBody>
        </p:sp>
        <p:graphicFrame>
          <p:nvGraphicFramePr>
            <p:cNvPr id="245774" name="Object 14"/>
            <p:cNvGraphicFramePr>
              <a:graphicFrameLocks noChangeAspect="1"/>
            </p:cNvGraphicFramePr>
            <p:nvPr/>
          </p:nvGraphicFramePr>
          <p:xfrm>
            <a:off x="3606" y="1706"/>
            <a:ext cx="907" cy="298"/>
          </p:xfrm>
          <a:graphic>
            <a:graphicData uri="http://schemas.openxmlformats.org/presentationml/2006/ole">
              <p:oleObj spid="_x0000_s245774" name="Формула" r:id="rId5" imgW="609336" imgH="203112" progId="Equation.3">
                <p:embed/>
              </p:oleObj>
            </a:graphicData>
          </a:graphic>
        </p:graphicFrame>
      </p:grpSp>
      <p:grpSp>
        <p:nvGrpSpPr>
          <p:cNvPr id="245775" name="Group 15"/>
          <p:cNvGrpSpPr>
            <a:grpSpLocks/>
          </p:cNvGrpSpPr>
          <p:nvPr/>
        </p:nvGrpSpPr>
        <p:grpSpPr bwMode="auto">
          <a:xfrm>
            <a:off x="5364163" y="692150"/>
            <a:ext cx="4822825" cy="2187575"/>
            <a:chOff x="3515" y="436"/>
            <a:chExt cx="3038" cy="1378"/>
          </a:xfrm>
        </p:grpSpPr>
        <p:sp>
          <p:nvSpPr>
            <p:cNvPr id="245776" name="Rectangle 16"/>
            <p:cNvSpPr>
              <a:spLocks noChangeArrowheads="1"/>
            </p:cNvSpPr>
            <p:nvPr/>
          </p:nvSpPr>
          <p:spPr bwMode="auto">
            <a:xfrm>
              <a:off x="3515" y="436"/>
              <a:ext cx="93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kumimoji="0" lang="en-US" sz="1200">
                  <a:cs typeface="Times New Roman" pitchFamily="18" charset="0"/>
                </a:rPr>
                <a:t>                     </a:t>
              </a:r>
              <a:r>
                <a:rPr kumimoji="0" lang="en-US" sz="2400">
                  <a:solidFill>
                    <a:srgbClr val="000000"/>
                  </a:solidFill>
                  <a:cs typeface="Times New Roman" pitchFamily="18" charset="0"/>
                </a:rPr>
                <a:t>3)</a:t>
              </a:r>
              <a:r>
                <a:rPr kumimoji="0" lang="en-US" sz="1200">
                  <a:cs typeface="Times New Roman" pitchFamily="18" charset="0"/>
                </a:rPr>
                <a:t>   </a:t>
              </a:r>
              <a:endParaRPr kumimoji="0" lang="en-US" sz="2400"/>
            </a:p>
          </p:txBody>
        </p:sp>
        <p:graphicFrame>
          <p:nvGraphicFramePr>
            <p:cNvPr id="245777" name="Object 17"/>
            <p:cNvGraphicFramePr>
              <a:graphicFrameLocks noChangeAspect="1"/>
            </p:cNvGraphicFramePr>
            <p:nvPr/>
          </p:nvGraphicFramePr>
          <p:xfrm>
            <a:off x="4342" y="436"/>
            <a:ext cx="1418" cy="594"/>
          </p:xfrm>
          <a:graphic>
            <a:graphicData uri="http://schemas.openxmlformats.org/presentationml/2006/ole">
              <p:oleObj spid="_x0000_s245777" name="Формула" r:id="rId6" imgW="1092200" imgH="457200" progId="Equation.3">
                <p:embed/>
              </p:oleObj>
            </a:graphicData>
          </a:graphic>
        </p:graphicFrame>
        <p:sp>
          <p:nvSpPr>
            <p:cNvPr id="245778" name="Rectangle 18"/>
            <p:cNvSpPr>
              <a:spLocks noChangeArrowheads="1"/>
            </p:cNvSpPr>
            <p:nvPr/>
          </p:nvSpPr>
          <p:spPr bwMode="auto">
            <a:xfrm>
              <a:off x="4053" y="1200"/>
              <a:ext cx="2500" cy="6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kumimoji="0" lang="ru-RU" sz="2400">
                  <a:solidFill>
                    <a:srgbClr val="000000"/>
                  </a:solidFill>
                </a:rPr>
                <a:t>        у = 3</a:t>
              </a:r>
              <a:endParaRPr kumimoji="0" lang="ru-RU">
                <a:solidFill>
                  <a:srgbClr val="000000"/>
                </a:solidFill>
              </a:endParaRPr>
            </a:p>
            <a:p>
              <a:endParaRPr kumimoji="0" lang="ru-RU" sz="1000">
                <a:solidFill>
                  <a:srgbClr val="000000"/>
                </a:solidFill>
              </a:endParaRPr>
            </a:p>
            <a:p>
              <a:r>
                <a:rPr kumimoji="0" lang="ru-RU" sz="2400">
                  <a:solidFill>
                    <a:srgbClr val="000000"/>
                  </a:solidFill>
                </a:rPr>
                <a:t>       Решений нет</a:t>
              </a:r>
            </a:p>
          </p:txBody>
        </p:sp>
      </p:grpSp>
      <p:grpSp>
        <p:nvGrpSpPr>
          <p:cNvPr id="245779" name="Group 19"/>
          <p:cNvGrpSpPr>
            <a:grpSpLocks/>
          </p:cNvGrpSpPr>
          <p:nvPr/>
        </p:nvGrpSpPr>
        <p:grpSpPr bwMode="auto">
          <a:xfrm>
            <a:off x="3132138" y="3141663"/>
            <a:ext cx="2592387" cy="1871662"/>
            <a:chOff x="1655" y="436"/>
            <a:chExt cx="1906" cy="1356"/>
          </a:xfrm>
        </p:grpSpPr>
        <p:graphicFrame>
          <p:nvGraphicFramePr>
            <p:cNvPr id="245780" name="Object 20"/>
            <p:cNvGraphicFramePr>
              <a:graphicFrameLocks noChangeAspect="1"/>
            </p:cNvGraphicFramePr>
            <p:nvPr/>
          </p:nvGraphicFramePr>
          <p:xfrm>
            <a:off x="1655" y="436"/>
            <a:ext cx="1906" cy="482"/>
          </p:xfrm>
          <a:graphic>
            <a:graphicData uri="http://schemas.openxmlformats.org/presentationml/2006/ole">
              <p:oleObj spid="_x0000_s245780" name="Формула" r:id="rId7" imgW="901309" imgH="228501" progId="Equation.3">
                <p:embed/>
              </p:oleObj>
            </a:graphicData>
          </a:graphic>
        </p:graphicFrame>
        <p:graphicFrame>
          <p:nvGraphicFramePr>
            <p:cNvPr id="245781" name="Object 21"/>
            <p:cNvGraphicFramePr>
              <a:graphicFrameLocks noChangeAspect="1"/>
            </p:cNvGraphicFramePr>
            <p:nvPr/>
          </p:nvGraphicFramePr>
          <p:xfrm>
            <a:off x="2018" y="1026"/>
            <a:ext cx="1496" cy="766"/>
          </p:xfrm>
          <a:graphic>
            <a:graphicData uri="http://schemas.openxmlformats.org/presentationml/2006/ole">
              <p:oleObj spid="_x0000_s245781" name="Формула" r:id="rId8" imgW="799753" imgH="406224" progId="Equation.3">
                <p:embed/>
              </p:oleObj>
            </a:graphicData>
          </a:graphic>
        </p:graphicFrame>
      </p:grpSp>
      <p:sp>
        <p:nvSpPr>
          <p:cNvPr id="245782" name="Rectangle 22"/>
          <p:cNvSpPr>
            <a:spLocks noChangeArrowheads="1"/>
          </p:cNvSpPr>
          <p:nvPr/>
        </p:nvSpPr>
        <p:spPr bwMode="auto">
          <a:xfrm>
            <a:off x="755650" y="5343525"/>
            <a:ext cx="2890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ru-RU" sz="3200">
                <a:solidFill>
                  <a:schemeClr val="folHlink"/>
                </a:solidFill>
              </a:rPr>
              <a:t>Ответ: </a:t>
            </a:r>
            <a:r>
              <a:rPr kumimoji="0" lang="en-US" sz="3200">
                <a:solidFill>
                  <a:schemeClr val="folHlink"/>
                </a:solidFill>
              </a:rPr>
              <a:t>[5;  10]</a:t>
            </a:r>
            <a:r>
              <a:rPr kumimoji="0" lang="en-US" sz="3200"/>
              <a:t> </a:t>
            </a:r>
          </a:p>
        </p:txBody>
      </p:sp>
      <p:grpSp>
        <p:nvGrpSpPr>
          <p:cNvPr id="245783" name="Group 23"/>
          <p:cNvGrpSpPr>
            <a:grpSpLocks/>
          </p:cNvGrpSpPr>
          <p:nvPr/>
        </p:nvGrpSpPr>
        <p:grpSpPr bwMode="auto">
          <a:xfrm>
            <a:off x="7092950" y="5445125"/>
            <a:ext cx="1584325" cy="936625"/>
            <a:chOff x="4468" y="3430"/>
            <a:chExt cx="998" cy="590"/>
          </a:xfrm>
        </p:grpSpPr>
        <p:sp>
          <p:nvSpPr>
            <p:cNvPr id="245784" name="Oval 24">
              <a:hlinkClick r:id="rId9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468" y="3430"/>
              <a:ext cx="998" cy="5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5785" name="Text Box 25"/>
            <p:cNvSpPr txBox="1">
              <a:spLocks noChangeArrowheads="1"/>
            </p:cNvSpPr>
            <p:nvPr/>
          </p:nvSpPr>
          <p:spPr bwMode="auto">
            <a:xfrm>
              <a:off x="4649" y="3612"/>
              <a:ext cx="72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/>
                <a:t>назад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76250"/>
            <a:ext cx="7772400" cy="1143000"/>
          </a:xfrm>
        </p:spPr>
        <p:txBody>
          <a:bodyPr/>
          <a:lstStyle/>
          <a:p>
            <a:r>
              <a:rPr lang="ru-RU" sz="4000"/>
              <a:t>Метод разложения подкоренного выражения на множители</a:t>
            </a:r>
          </a:p>
        </p:txBody>
      </p:sp>
      <p:sp>
        <p:nvSpPr>
          <p:cNvPr id="262147" name="Rectangle 3"/>
          <p:cNvSpPr>
            <a:spLocks noChangeArrowheads="1"/>
          </p:cNvSpPr>
          <p:nvPr/>
        </p:nvSpPr>
        <p:spPr bwMode="auto">
          <a:xfrm>
            <a:off x="0" y="2628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2148" name="Rectangle 4"/>
          <p:cNvSpPr>
            <a:spLocks noChangeArrowheads="1"/>
          </p:cNvSpPr>
          <p:nvPr/>
        </p:nvSpPr>
        <p:spPr bwMode="auto">
          <a:xfrm>
            <a:off x="0" y="2886075"/>
            <a:ext cx="3127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en-US" sz="1200">
                <a:cs typeface="Times New Roman" pitchFamily="18" charset="0"/>
              </a:rPr>
              <a:t>   </a:t>
            </a:r>
            <a:endParaRPr kumimoji="0" lang="en-US" sz="2400"/>
          </a:p>
        </p:txBody>
      </p:sp>
      <p:grpSp>
        <p:nvGrpSpPr>
          <p:cNvPr id="262149" name="Group 5"/>
          <p:cNvGrpSpPr>
            <a:grpSpLocks/>
          </p:cNvGrpSpPr>
          <p:nvPr/>
        </p:nvGrpSpPr>
        <p:grpSpPr bwMode="auto">
          <a:xfrm>
            <a:off x="179388" y="1773238"/>
            <a:ext cx="7056437" cy="1127125"/>
            <a:chOff x="113" y="1117"/>
            <a:chExt cx="4445" cy="710"/>
          </a:xfrm>
        </p:grpSpPr>
        <p:sp>
          <p:nvSpPr>
            <p:cNvPr id="262150" name="Rectangle 6"/>
            <p:cNvSpPr>
              <a:spLocks noChangeArrowheads="1"/>
            </p:cNvSpPr>
            <p:nvPr/>
          </p:nvSpPr>
          <p:spPr bwMode="auto">
            <a:xfrm>
              <a:off x="113" y="1117"/>
              <a:ext cx="810" cy="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kumimoji="0" lang="en-US" sz="2400">
                  <a:cs typeface="Times New Roman" pitchFamily="18" charset="0"/>
                </a:rPr>
                <a:t>Пример.</a:t>
              </a:r>
              <a:endParaRPr kumimoji="0" lang="en-US" sz="2100"/>
            </a:p>
            <a:p>
              <a:pPr eaLnBrk="0" hangingPunct="0"/>
              <a:endParaRPr kumimoji="0" lang="en-US" sz="4400"/>
            </a:p>
          </p:txBody>
        </p:sp>
        <p:graphicFrame>
          <p:nvGraphicFramePr>
            <p:cNvPr id="262151" name="Object 7"/>
            <p:cNvGraphicFramePr>
              <a:graphicFrameLocks noChangeAspect="1"/>
            </p:cNvGraphicFramePr>
            <p:nvPr/>
          </p:nvGraphicFramePr>
          <p:xfrm>
            <a:off x="1020" y="1117"/>
            <a:ext cx="3538" cy="641"/>
          </p:xfrm>
          <a:graphic>
            <a:graphicData uri="http://schemas.openxmlformats.org/presentationml/2006/ole">
              <p:oleObj spid="_x0000_s262151" name="Формула" r:id="rId3" imgW="2730500" imgH="495300" progId="Equation.3">
                <p:embed/>
              </p:oleObj>
            </a:graphicData>
          </a:graphic>
        </p:graphicFrame>
      </p:grpSp>
      <p:grpSp>
        <p:nvGrpSpPr>
          <p:cNvPr id="262152" name="Group 8"/>
          <p:cNvGrpSpPr>
            <a:grpSpLocks/>
          </p:cNvGrpSpPr>
          <p:nvPr/>
        </p:nvGrpSpPr>
        <p:grpSpPr bwMode="auto">
          <a:xfrm>
            <a:off x="827088" y="2276475"/>
            <a:ext cx="7200900" cy="3311525"/>
            <a:chOff x="521" y="1434"/>
            <a:chExt cx="4536" cy="2086"/>
          </a:xfrm>
        </p:grpSpPr>
        <p:graphicFrame>
          <p:nvGraphicFramePr>
            <p:cNvPr id="262153" name="Object 9"/>
            <p:cNvGraphicFramePr>
              <a:graphicFrameLocks noChangeAspect="1"/>
            </p:cNvGraphicFramePr>
            <p:nvPr/>
          </p:nvGraphicFramePr>
          <p:xfrm>
            <a:off x="521" y="1434"/>
            <a:ext cx="4536" cy="377"/>
          </p:xfrm>
          <a:graphic>
            <a:graphicData uri="http://schemas.openxmlformats.org/presentationml/2006/ole">
              <p:oleObj spid="_x0000_s262153" name="Формула" r:id="rId4" imgW="3098800" imgH="254000" progId="Equation.3">
                <p:embed/>
              </p:oleObj>
            </a:graphicData>
          </a:graphic>
        </p:graphicFrame>
        <p:graphicFrame>
          <p:nvGraphicFramePr>
            <p:cNvPr id="262154" name="Object 10"/>
            <p:cNvGraphicFramePr>
              <a:graphicFrameLocks noChangeAspect="1"/>
            </p:cNvGraphicFramePr>
            <p:nvPr/>
          </p:nvGraphicFramePr>
          <p:xfrm>
            <a:off x="1292" y="1842"/>
            <a:ext cx="2676" cy="309"/>
          </p:xfrm>
          <a:graphic>
            <a:graphicData uri="http://schemas.openxmlformats.org/presentationml/2006/ole">
              <p:oleObj spid="_x0000_s262154" name="Формула" r:id="rId5" imgW="2057400" imgH="241300" progId="Equation.3">
                <p:embed/>
              </p:oleObj>
            </a:graphicData>
          </a:graphic>
        </p:graphicFrame>
        <p:sp>
          <p:nvSpPr>
            <p:cNvPr id="262155" name="Rectangle 11"/>
            <p:cNvSpPr>
              <a:spLocks noChangeArrowheads="1"/>
            </p:cNvSpPr>
            <p:nvPr/>
          </p:nvSpPr>
          <p:spPr bwMode="auto">
            <a:xfrm>
              <a:off x="1247" y="2168"/>
              <a:ext cx="125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kumimoji="0" lang="en-US" sz="2000">
                  <a:solidFill>
                    <a:srgbClr val="000000"/>
                  </a:solidFill>
                  <a:cs typeface="Times New Roman" pitchFamily="18" charset="0"/>
                </a:rPr>
                <a:t>2х – 1 = 0</a:t>
              </a:r>
              <a:r>
                <a:rPr kumimoji="0" lang="ru-RU" sz="2000">
                  <a:solidFill>
                    <a:srgbClr val="000000"/>
                  </a:solidFill>
                </a:rPr>
                <a:t>  </a:t>
              </a:r>
              <a:r>
                <a:rPr kumimoji="0" lang="en-US" sz="2000">
                  <a:solidFill>
                    <a:srgbClr val="000000"/>
                  </a:solidFill>
                  <a:cs typeface="Times New Roman" pitchFamily="18" charset="0"/>
                </a:rPr>
                <a:t> или</a:t>
              </a:r>
              <a:r>
                <a:rPr kumimoji="0" lang="en-US" sz="1200">
                  <a:cs typeface="Times New Roman" pitchFamily="18" charset="0"/>
                </a:rPr>
                <a:t>  </a:t>
              </a:r>
              <a:endParaRPr kumimoji="0" lang="en-US" sz="2400"/>
            </a:p>
          </p:txBody>
        </p:sp>
        <p:graphicFrame>
          <p:nvGraphicFramePr>
            <p:cNvPr id="262156" name="Object 12"/>
            <p:cNvGraphicFramePr>
              <a:graphicFrameLocks noChangeAspect="1"/>
            </p:cNvGraphicFramePr>
            <p:nvPr/>
          </p:nvGraphicFramePr>
          <p:xfrm>
            <a:off x="2517" y="2115"/>
            <a:ext cx="1724" cy="302"/>
          </p:xfrm>
          <a:graphic>
            <a:graphicData uri="http://schemas.openxmlformats.org/presentationml/2006/ole">
              <p:oleObj spid="_x0000_s262156" name="Формула" r:id="rId6" imgW="1308100" imgH="228600" progId="Equation.3">
                <p:embed/>
              </p:oleObj>
            </a:graphicData>
          </a:graphic>
        </p:graphicFrame>
        <p:sp>
          <p:nvSpPr>
            <p:cNvPr id="262157" name="Rectangle 13"/>
            <p:cNvSpPr>
              <a:spLocks noChangeArrowheads="1"/>
            </p:cNvSpPr>
            <p:nvPr/>
          </p:nvSpPr>
          <p:spPr bwMode="auto">
            <a:xfrm>
              <a:off x="1202" y="2440"/>
              <a:ext cx="10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kumimoji="0" lang="ru-RU" sz="2000">
                  <a:solidFill>
                    <a:srgbClr val="000000"/>
                  </a:solidFill>
                </a:rPr>
                <a:t>  </a:t>
              </a:r>
              <a:r>
                <a:rPr kumimoji="0" lang="en-US" sz="2000">
                  <a:solidFill>
                    <a:srgbClr val="000000"/>
                  </a:solidFill>
                  <a:cs typeface="Times New Roman" pitchFamily="18" charset="0"/>
                </a:rPr>
                <a:t>х = 0,5</a:t>
              </a:r>
              <a:r>
                <a:rPr kumimoji="0" lang="en-US" sz="1200">
                  <a:cs typeface="Times New Roman" pitchFamily="18" charset="0"/>
                </a:rPr>
                <a:t>               </a:t>
              </a:r>
              <a:endParaRPr kumimoji="0" lang="en-US" sz="2400"/>
            </a:p>
          </p:txBody>
        </p:sp>
        <p:graphicFrame>
          <p:nvGraphicFramePr>
            <p:cNvPr id="262158" name="Object 14"/>
            <p:cNvGraphicFramePr>
              <a:graphicFrameLocks noChangeAspect="1"/>
            </p:cNvGraphicFramePr>
            <p:nvPr/>
          </p:nvGraphicFramePr>
          <p:xfrm>
            <a:off x="2517" y="2387"/>
            <a:ext cx="2178" cy="290"/>
          </p:xfrm>
          <a:graphic>
            <a:graphicData uri="http://schemas.openxmlformats.org/presentationml/2006/ole">
              <p:oleObj spid="_x0000_s262158" name="Формула" r:id="rId7" imgW="1714500" imgH="228600" progId="Equation.3">
                <p:embed/>
              </p:oleObj>
            </a:graphicData>
          </a:graphic>
        </p:graphicFrame>
        <p:graphicFrame>
          <p:nvGraphicFramePr>
            <p:cNvPr id="262159" name="Object 15"/>
            <p:cNvGraphicFramePr>
              <a:graphicFrameLocks noChangeAspect="1"/>
            </p:cNvGraphicFramePr>
            <p:nvPr/>
          </p:nvGraphicFramePr>
          <p:xfrm>
            <a:off x="2925" y="2659"/>
            <a:ext cx="1180" cy="286"/>
          </p:xfrm>
          <a:graphic>
            <a:graphicData uri="http://schemas.openxmlformats.org/presentationml/2006/ole">
              <p:oleObj spid="_x0000_s262159" name="Формула" r:id="rId8" imgW="939800" imgH="228600" progId="Equation.3">
                <p:embed/>
              </p:oleObj>
            </a:graphicData>
          </a:graphic>
        </p:graphicFrame>
        <p:sp>
          <p:nvSpPr>
            <p:cNvPr id="262160" name="Rectangle 16"/>
            <p:cNvSpPr>
              <a:spLocks noChangeArrowheads="1"/>
            </p:cNvSpPr>
            <p:nvPr/>
          </p:nvSpPr>
          <p:spPr bwMode="auto">
            <a:xfrm>
              <a:off x="2200" y="2886"/>
              <a:ext cx="1881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kumimoji="0" lang="en-US" sz="1200">
                  <a:cs typeface="Times New Roman" pitchFamily="18" charset="0"/>
                </a:rPr>
                <a:t>                                 </a:t>
              </a:r>
              <a:r>
                <a:rPr kumimoji="0" lang="en-US" sz="2000">
                  <a:solidFill>
                    <a:srgbClr val="000000"/>
                  </a:solidFill>
                  <a:cs typeface="Times New Roman" pitchFamily="18" charset="0"/>
                </a:rPr>
                <a:t>решений нет</a:t>
              </a:r>
              <a:endParaRPr kumimoji="0" lang="en-US" sz="1900">
                <a:solidFill>
                  <a:srgbClr val="000000"/>
                </a:solidFill>
              </a:endParaRPr>
            </a:p>
            <a:p>
              <a:pPr eaLnBrk="0" hangingPunct="0"/>
              <a:endParaRPr kumimoji="0" lang="en-US" sz="4000"/>
            </a:p>
          </p:txBody>
        </p:sp>
      </p:grpSp>
      <p:sp>
        <p:nvSpPr>
          <p:cNvPr id="262161" name="Text Box 17"/>
          <p:cNvSpPr txBox="1">
            <a:spLocks noChangeArrowheads="1"/>
          </p:cNvSpPr>
          <p:nvPr/>
        </p:nvSpPr>
        <p:spPr bwMode="auto">
          <a:xfrm>
            <a:off x="250825" y="6237288"/>
            <a:ext cx="237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ru-RU" sz="2400"/>
              <a:t>Ответ:    0,5.</a:t>
            </a:r>
          </a:p>
        </p:txBody>
      </p:sp>
      <p:sp>
        <p:nvSpPr>
          <p:cNvPr id="262162" name="Rectangle 18"/>
          <p:cNvSpPr>
            <a:spLocks noChangeArrowheads="1"/>
          </p:cNvSpPr>
          <p:nvPr/>
        </p:nvSpPr>
        <p:spPr bwMode="auto">
          <a:xfrm>
            <a:off x="3009900" y="3224213"/>
            <a:ext cx="1041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en-US" sz="1200">
                <a:cs typeface="Times New Roman" pitchFamily="18" charset="0"/>
              </a:rPr>
              <a:t>                    </a:t>
            </a:r>
            <a:endParaRPr kumimoji="0" lang="en-US" sz="2400"/>
          </a:p>
        </p:txBody>
      </p:sp>
      <p:grpSp>
        <p:nvGrpSpPr>
          <p:cNvPr id="262163" name="Group 19"/>
          <p:cNvGrpSpPr>
            <a:grpSpLocks/>
          </p:cNvGrpSpPr>
          <p:nvPr/>
        </p:nvGrpSpPr>
        <p:grpSpPr bwMode="auto">
          <a:xfrm>
            <a:off x="250825" y="4960938"/>
            <a:ext cx="7705725" cy="2066925"/>
            <a:chOff x="158" y="3125"/>
            <a:chExt cx="4854" cy="1302"/>
          </a:xfrm>
        </p:grpSpPr>
        <p:sp>
          <p:nvSpPr>
            <p:cNvPr id="262164" name="Text Box 20"/>
            <p:cNvSpPr txBox="1">
              <a:spLocks noChangeArrowheads="1"/>
            </p:cNvSpPr>
            <p:nvPr/>
          </p:nvSpPr>
          <p:spPr bwMode="auto">
            <a:xfrm>
              <a:off x="158" y="3294"/>
              <a:ext cx="113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/>
                <a:t>Проверка: </a:t>
              </a:r>
            </a:p>
          </p:txBody>
        </p:sp>
        <p:graphicFrame>
          <p:nvGraphicFramePr>
            <p:cNvPr id="262165" name="Object 21"/>
            <p:cNvGraphicFramePr>
              <a:graphicFrameLocks noChangeAspect="1"/>
            </p:cNvGraphicFramePr>
            <p:nvPr/>
          </p:nvGraphicFramePr>
          <p:xfrm>
            <a:off x="1111" y="3125"/>
            <a:ext cx="3901" cy="559"/>
          </p:xfrm>
          <a:graphic>
            <a:graphicData uri="http://schemas.openxmlformats.org/presentationml/2006/ole">
              <p:oleObj spid="_x0000_s262165" name="Формула" r:id="rId9" imgW="3124200" imgH="444500" progId="Equation.3">
                <p:embed/>
              </p:oleObj>
            </a:graphicData>
          </a:graphic>
        </p:graphicFrame>
        <p:graphicFrame>
          <p:nvGraphicFramePr>
            <p:cNvPr id="262166" name="Object 22"/>
            <p:cNvGraphicFramePr>
              <a:graphicFrameLocks noChangeAspect="1"/>
            </p:cNvGraphicFramePr>
            <p:nvPr/>
          </p:nvGraphicFramePr>
          <p:xfrm>
            <a:off x="1791" y="3749"/>
            <a:ext cx="1724" cy="258"/>
          </p:xfrm>
          <a:graphic>
            <a:graphicData uri="http://schemas.openxmlformats.org/presentationml/2006/ole">
              <p:oleObj spid="_x0000_s262166" name="Формула" r:id="rId10" imgW="1459866" imgH="215806" progId="Equation.3">
                <p:embed/>
              </p:oleObj>
            </a:graphicData>
          </a:graphic>
        </p:graphicFrame>
        <p:sp>
          <p:nvSpPr>
            <p:cNvPr id="262167" name="Rectangle 23"/>
            <p:cNvSpPr>
              <a:spLocks noChangeArrowheads="1"/>
            </p:cNvSpPr>
            <p:nvPr/>
          </p:nvSpPr>
          <p:spPr bwMode="auto">
            <a:xfrm>
              <a:off x="3606" y="3793"/>
              <a:ext cx="590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kumimoji="0" lang="en-US" sz="1200">
                  <a:solidFill>
                    <a:srgbClr val="000000"/>
                  </a:solidFill>
                  <a:cs typeface="Times New Roman" pitchFamily="18" charset="0"/>
                </a:rPr>
                <a:t>   </a:t>
              </a:r>
              <a:r>
                <a:rPr kumimoji="0" lang="en-US" sz="2000">
                  <a:solidFill>
                    <a:srgbClr val="000000"/>
                  </a:solidFill>
                  <a:cs typeface="Times New Roman" pitchFamily="18" charset="0"/>
                </a:rPr>
                <a:t>верно</a:t>
              </a:r>
              <a:endParaRPr kumimoji="0" lang="en-US" sz="1900">
                <a:solidFill>
                  <a:srgbClr val="000000"/>
                </a:solidFill>
              </a:endParaRPr>
            </a:p>
            <a:p>
              <a:pPr eaLnBrk="0" hangingPunct="0"/>
              <a:endParaRPr kumimoji="0" lang="en-US" sz="4000">
                <a:solidFill>
                  <a:srgbClr val="000000"/>
                </a:solidFill>
              </a:endParaRPr>
            </a:p>
          </p:txBody>
        </p:sp>
      </p:grpSp>
      <p:grpSp>
        <p:nvGrpSpPr>
          <p:cNvPr id="262168" name="Group 24"/>
          <p:cNvGrpSpPr>
            <a:grpSpLocks/>
          </p:cNvGrpSpPr>
          <p:nvPr/>
        </p:nvGrpSpPr>
        <p:grpSpPr bwMode="auto">
          <a:xfrm>
            <a:off x="7308850" y="5734050"/>
            <a:ext cx="1584325" cy="936625"/>
            <a:chOff x="4468" y="3430"/>
            <a:chExt cx="998" cy="590"/>
          </a:xfrm>
        </p:grpSpPr>
        <p:sp>
          <p:nvSpPr>
            <p:cNvPr id="262169" name="Oval 25">
              <a:hlinkClick r:id="rId11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468" y="3430"/>
              <a:ext cx="998" cy="5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2170" name="Text Box 26"/>
            <p:cNvSpPr txBox="1">
              <a:spLocks noChangeArrowheads="1"/>
            </p:cNvSpPr>
            <p:nvPr/>
          </p:nvSpPr>
          <p:spPr bwMode="auto">
            <a:xfrm>
              <a:off x="4649" y="3612"/>
              <a:ext cx="72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/>
                <a:t>назад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9083" name="Object 11"/>
          <p:cNvGraphicFramePr>
            <a:graphicFrameLocks noChangeAspect="1"/>
          </p:cNvGraphicFramePr>
          <p:nvPr/>
        </p:nvGraphicFramePr>
        <p:xfrm>
          <a:off x="1331913" y="1700213"/>
          <a:ext cx="5976937" cy="606425"/>
        </p:xfrm>
        <a:graphic>
          <a:graphicData uri="http://schemas.openxmlformats.org/presentationml/2006/ole">
            <p:oleObj spid="_x0000_s259083" name="Формула" r:id="rId3" imgW="2527300" imgH="254000" progId="Equation.3">
              <p:embed/>
            </p:oleObj>
          </a:graphicData>
        </a:graphic>
      </p:graphicFrame>
      <p:graphicFrame>
        <p:nvGraphicFramePr>
          <p:cNvPr id="259082" name="Object 10"/>
          <p:cNvGraphicFramePr>
            <a:graphicFrameLocks noChangeAspect="1"/>
          </p:cNvGraphicFramePr>
          <p:nvPr/>
        </p:nvGraphicFramePr>
        <p:xfrm>
          <a:off x="1258888" y="1076325"/>
          <a:ext cx="6337300" cy="579438"/>
        </p:xfrm>
        <a:graphic>
          <a:graphicData uri="http://schemas.openxmlformats.org/presentationml/2006/ole">
            <p:oleObj spid="_x0000_s259082" name="Формула" r:id="rId4" imgW="2819400" imgH="254000" progId="Equation.3">
              <p:embed/>
            </p:oleObj>
          </a:graphicData>
        </a:graphic>
      </p:graphicFrame>
      <p:graphicFrame>
        <p:nvGraphicFramePr>
          <p:cNvPr id="259081" name="Object 9"/>
          <p:cNvGraphicFramePr>
            <a:graphicFrameLocks noChangeAspect="1"/>
          </p:cNvGraphicFramePr>
          <p:nvPr/>
        </p:nvGraphicFramePr>
        <p:xfrm>
          <a:off x="1763713" y="2492375"/>
          <a:ext cx="4608512" cy="536575"/>
        </p:xfrm>
        <a:graphic>
          <a:graphicData uri="http://schemas.openxmlformats.org/presentationml/2006/ole">
            <p:oleObj spid="_x0000_s259081" name="Формула" r:id="rId5" imgW="2044700" imgH="241300" progId="Equation.3">
              <p:embed/>
            </p:oleObj>
          </a:graphicData>
        </a:graphic>
      </p:graphicFrame>
      <p:graphicFrame>
        <p:nvGraphicFramePr>
          <p:cNvPr id="259080" name="Object 8"/>
          <p:cNvGraphicFramePr>
            <a:graphicFrameLocks noChangeAspect="1"/>
          </p:cNvGraphicFramePr>
          <p:nvPr/>
        </p:nvGraphicFramePr>
        <p:xfrm>
          <a:off x="1042988" y="3151188"/>
          <a:ext cx="1512887" cy="512762"/>
        </p:xfrm>
        <a:graphic>
          <a:graphicData uri="http://schemas.openxmlformats.org/presentationml/2006/ole">
            <p:oleObj spid="_x0000_s259080" name="Формула" r:id="rId6" imgW="672808" imgH="228501" progId="Equation.3">
              <p:embed/>
            </p:oleObj>
          </a:graphicData>
        </a:graphic>
      </p:graphicFrame>
      <p:graphicFrame>
        <p:nvGraphicFramePr>
          <p:cNvPr id="259079" name="Object 7"/>
          <p:cNvGraphicFramePr>
            <a:graphicFrameLocks noChangeAspect="1"/>
          </p:cNvGraphicFramePr>
          <p:nvPr/>
        </p:nvGraphicFramePr>
        <p:xfrm>
          <a:off x="3563938" y="3141663"/>
          <a:ext cx="3743325" cy="538162"/>
        </p:xfrm>
        <a:graphic>
          <a:graphicData uri="http://schemas.openxmlformats.org/presentationml/2006/ole">
            <p:oleObj spid="_x0000_s259079" name="Формула" r:id="rId7" imgW="1587500" imgH="228600" progId="Equation.3">
              <p:embed/>
            </p:oleObj>
          </a:graphicData>
        </a:graphic>
      </p:graphicFrame>
      <p:sp>
        <p:nvSpPr>
          <p:cNvPr id="259084" name="Rectangle 12"/>
          <p:cNvSpPr>
            <a:spLocks noChangeArrowheads="1"/>
          </p:cNvSpPr>
          <p:nvPr/>
        </p:nvSpPr>
        <p:spPr bwMode="auto">
          <a:xfrm>
            <a:off x="0" y="2687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9085" name="Rectangle 13"/>
          <p:cNvSpPr>
            <a:spLocks noChangeArrowheads="1"/>
          </p:cNvSpPr>
          <p:nvPr/>
        </p:nvSpPr>
        <p:spPr bwMode="auto">
          <a:xfrm>
            <a:off x="0" y="2944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9086" name="Rectangle 14"/>
          <p:cNvSpPr>
            <a:spLocks noChangeArrowheads="1"/>
          </p:cNvSpPr>
          <p:nvPr/>
        </p:nvSpPr>
        <p:spPr bwMode="auto">
          <a:xfrm>
            <a:off x="0" y="3201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9087" name="Rectangle 15"/>
          <p:cNvSpPr>
            <a:spLocks noChangeArrowheads="1"/>
          </p:cNvSpPr>
          <p:nvPr/>
        </p:nvSpPr>
        <p:spPr bwMode="auto">
          <a:xfrm>
            <a:off x="0" y="3440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9088" name="Rectangle 16"/>
          <p:cNvSpPr>
            <a:spLocks noChangeArrowheads="1"/>
          </p:cNvSpPr>
          <p:nvPr/>
        </p:nvSpPr>
        <p:spPr bwMode="auto">
          <a:xfrm>
            <a:off x="2700338" y="3294063"/>
            <a:ext cx="64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kumimoji="0" lang="ru-RU" sz="1600">
                <a:solidFill>
                  <a:srgbClr val="000000"/>
                </a:solidFill>
                <a:cs typeface="Times New Roman" pitchFamily="18" charset="0"/>
              </a:rPr>
              <a:t> или  </a:t>
            </a:r>
            <a:endParaRPr kumimoji="0" lang="ru-RU" sz="3200">
              <a:solidFill>
                <a:srgbClr val="000000"/>
              </a:solidFill>
            </a:endParaRPr>
          </a:p>
        </p:txBody>
      </p:sp>
      <p:graphicFrame>
        <p:nvGraphicFramePr>
          <p:cNvPr id="259093" name="Object 21"/>
          <p:cNvGraphicFramePr>
            <a:graphicFrameLocks noChangeAspect="1"/>
          </p:cNvGraphicFramePr>
          <p:nvPr/>
        </p:nvGraphicFramePr>
        <p:xfrm>
          <a:off x="3708400" y="3716338"/>
          <a:ext cx="3162300" cy="531812"/>
        </p:xfrm>
        <a:graphic>
          <a:graphicData uri="http://schemas.openxmlformats.org/presentationml/2006/ole">
            <p:oleObj spid="_x0000_s259093" name="Формула" r:id="rId8" imgW="1358900" imgH="228600" progId="Equation.3">
              <p:embed/>
            </p:oleObj>
          </a:graphicData>
        </a:graphic>
      </p:graphicFrame>
      <p:graphicFrame>
        <p:nvGraphicFramePr>
          <p:cNvPr id="259092" name="Object 20"/>
          <p:cNvGraphicFramePr>
            <a:graphicFrameLocks noChangeAspect="1"/>
          </p:cNvGraphicFramePr>
          <p:nvPr/>
        </p:nvGraphicFramePr>
        <p:xfrm>
          <a:off x="3851275" y="4221163"/>
          <a:ext cx="3889375" cy="544512"/>
        </p:xfrm>
        <a:graphic>
          <a:graphicData uri="http://schemas.openxmlformats.org/presentationml/2006/ole">
            <p:oleObj spid="_x0000_s259092" name="Формула" r:id="rId9" imgW="1841500" imgH="254000" progId="Equation.3">
              <p:embed/>
            </p:oleObj>
          </a:graphicData>
        </a:graphic>
      </p:graphicFrame>
      <p:graphicFrame>
        <p:nvGraphicFramePr>
          <p:cNvPr id="259091" name="Object 19"/>
          <p:cNvGraphicFramePr>
            <a:graphicFrameLocks noChangeAspect="1"/>
          </p:cNvGraphicFramePr>
          <p:nvPr/>
        </p:nvGraphicFramePr>
        <p:xfrm>
          <a:off x="3851275" y="4724400"/>
          <a:ext cx="2305050" cy="501650"/>
        </p:xfrm>
        <a:graphic>
          <a:graphicData uri="http://schemas.openxmlformats.org/presentationml/2006/ole">
            <p:oleObj spid="_x0000_s259091" name="Формула" r:id="rId10" imgW="1180588" imgH="253890" progId="Equation.3">
              <p:embed/>
            </p:oleObj>
          </a:graphicData>
        </a:graphic>
      </p:graphicFrame>
      <p:graphicFrame>
        <p:nvGraphicFramePr>
          <p:cNvPr id="259090" name="Object 18"/>
          <p:cNvGraphicFramePr>
            <a:graphicFrameLocks noChangeAspect="1"/>
          </p:cNvGraphicFramePr>
          <p:nvPr/>
        </p:nvGraphicFramePr>
        <p:xfrm>
          <a:off x="3779838" y="5157788"/>
          <a:ext cx="3311525" cy="461962"/>
        </p:xfrm>
        <a:graphic>
          <a:graphicData uri="http://schemas.openxmlformats.org/presentationml/2006/ole">
            <p:oleObj spid="_x0000_s259090" name="Формула" r:id="rId11" imgW="1638300" imgH="228600" progId="Equation.3">
              <p:embed/>
            </p:oleObj>
          </a:graphicData>
        </a:graphic>
      </p:graphicFrame>
      <p:graphicFrame>
        <p:nvGraphicFramePr>
          <p:cNvPr id="259089" name="Object 17"/>
          <p:cNvGraphicFramePr>
            <a:graphicFrameLocks noChangeAspect="1"/>
          </p:cNvGraphicFramePr>
          <p:nvPr/>
        </p:nvGraphicFramePr>
        <p:xfrm>
          <a:off x="3851275" y="5661025"/>
          <a:ext cx="2160588" cy="368300"/>
        </p:xfrm>
        <a:graphic>
          <a:graphicData uri="http://schemas.openxmlformats.org/presentationml/2006/ole">
            <p:oleObj spid="_x0000_s259089" name="Формула" r:id="rId12" imgW="1167893" imgH="203112" progId="Equation.3">
              <p:embed/>
            </p:oleObj>
          </a:graphicData>
        </a:graphic>
      </p:graphicFrame>
      <p:sp>
        <p:nvSpPr>
          <p:cNvPr id="259094" name="Rectangle 22"/>
          <p:cNvSpPr>
            <a:spLocks noChangeArrowheads="1"/>
          </p:cNvSpPr>
          <p:nvPr/>
        </p:nvSpPr>
        <p:spPr bwMode="auto">
          <a:xfrm>
            <a:off x="1331913" y="3600450"/>
            <a:ext cx="10715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ru-RU">
                <a:solidFill>
                  <a:srgbClr val="000000"/>
                </a:solidFill>
                <a:cs typeface="Times New Roman" pitchFamily="18" charset="0"/>
              </a:rPr>
              <a:t>х = 1</a:t>
            </a:r>
            <a:r>
              <a:rPr kumimoji="0" lang="ru-RU" sz="1200">
                <a:cs typeface="Times New Roman" pitchFamily="18" charset="0"/>
              </a:rPr>
              <a:t>         </a:t>
            </a:r>
            <a:endParaRPr kumimoji="0" lang="ru-RU" sz="2400"/>
          </a:p>
        </p:txBody>
      </p:sp>
      <p:sp>
        <p:nvSpPr>
          <p:cNvPr id="259095" name="Rectangle 23"/>
          <p:cNvSpPr>
            <a:spLocks noChangeArrowheads="1"/>
          </p:cNvSpPr>
          <p:nvPr/>
        </p:nvSpPr>
        <p:spPr bwMode="auto">
          <a:xfrm>
            <a:off x="0" y="3209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9096" name="Rectangle 24"/>
          <p:cNvSpPr>
            <a:spLocks noChangeArrowheads="1"/>
          </p:cNvSpPr>
          <p:nvPr/>
        </p:nvSpPr>
        <p:spPr bwMode="auto">
          <a:xfrm>
            <a:off x="0" y="3467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9097" name="Rectangle 25"/>
          <p:cNvSpPr>
            <a:spLocks noChangeArrowheads="1"/>
          </p:cNvSpPr>
          <p:nvPr/>
        </p:nvSpPr>
        <p:spPr bwMode="auto">
          <a:xfrm>
            <a:off x="0" y="3724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9099" name="Rectangle 27"/>
          <p:cNvSpPr>
            <a:spLocks noChangeArrowheads="1"/>
          </p:cNvSpPr>
          <p:nvPr/>
        </p:nvSpPr>
        <p:spPr bwMode="auto">
          <a:xfrm>
            <a:off x="3851275" y="6092825"/>
            <a:ext cx="2232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kumimoji="0" lang="en-US">
                <a:solidFill>
                  <a:srgbClr val="000000"/>
                </a:solidFill>
              </a:rPr>
              <a:t>D &lt; 0</a:t>
            </a:r>
            <a:r>
              <a:rPr kumimoji="0" lang="ru-RU">
                <a:solidFill>
                  <a:srgbClr val="000000"/>
                </a:solidFill>
              </a:rPr>
              <a:t>, решений нет</a:t>
            </a:r>
            <a:endParaRPr kumimoji="0" lang="ru-RU" sz="2400">
              <a:solidFill>
                <a:srgbClr val="000000"/>
              </a:solidFill>
            </a:endParaRPr>
          </a:p>
        </p:txBody>
      </p:sp>
      <p:sp>
        <p:nvSpPr>
          <p:cNvPr id="259100" name="Text Box 28"/>
          <p:cNvSpPr txBox="1">
            <a:spLocks noChangeArrowheads="1"/>
          </p:cNvSpPr>
          <p:nvPr/>
        </p:nvSpPr>
        <p:spPr bwMode="auto">
          <a:xfrm>
            <a:off x="468313" y="5949950"/>
            <a:ext cx="172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chemeClr val="folHlink"/>
                </a:solidFill>
              </a:rPr>
              <a:t>Ответ: 1.</a:t>
            </a:r>
          </a:p>
        </p:txBody>
      </p:sp>
      <p:grpSp>
        <p:nvGrpSpPr>
          <p:cNvPr id="259101" name="Group 29"/>
          <p:cNvGrpSpPr>
            <a:grpSpLocks/>
          </p:cNvGrpSpPr>
          <p:nvPr/>
        </p:nvGrpSpPr>
        <p:grpSpPr bwMode="auto">
          <a:xfrm>
            <a:off x="7164388" y="5805488"/>
            <a:ext cx="1368425" cy="647700"/>
            <a:chOff x="4558" y="3566"/>
            <a:chExt cx="862" cy="408"/>
          </a:xfrm>
        </p:grpSpPr>
        <p:sp>
          <p:nvSpPr>
            <p:cNvPr id="259102" name="Oval 30">
              <a:hlinkClick r:id="rId1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558" y="3566"/>
              <a:ext cx="862" cy="40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9103" name="Text Box 31"/>
            <p:cNvSpPr txBox="1">
              <a:spLocks noChangeArrowheads="1"/>
            </p:cNvSpPr>
            <p:nvPr/>
          </p:nvSpPr>
          <p:spPr bwMode="auto">
            <a:xfrm>
              <a:off x="4785" y="3657"/>
              <a:ext cx="5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next</a:t>
              </a:r>
              <a:endParaRPr lang="ru-RU" sz="20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1143000"/>
          </a:xfrm>
        </p:spPr>
        <p:txBody>
          <a:bodyPr/>
          <a:lstStyle/>
          <a:p>
            <a:pPr algn="l"/>
            <a:r>
              <a:rPr lang="ru-RU" sz="4000">
                <a:solidFill>
                  <a:schemeClr val="folHlink"/>
                </a:solidFill>
              </a:rPr>
              <a:t>Пример 3.</a:t>
            </a:r>
          </a:p>
        </p:txBody>
      </p:sp>
      <p:sp>
        <p:nvSpPr>
          <p:cNvPr id="153613" name="Rectangle 1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3612" name="Object 12"/>
          <p:cNvGraphicFramePr>
            <a:graphicFrameLocks noChangeAspect="1"/>
          </p:cNvGraphicFramePr>
          <p:nvPr/>
        </p:nvGraphicFramePr>
        <p:xfrm>
          <a:off x="3059113" y="1125538"/>
          <a:ext cx="2951162" cy="852487"/>
        </p:xfrm>
        <a:graphic>
          <a:graphicData uri="http://schemas.openxmlformats.org/presentationml/2006/ole">
            <p:oleObj spid="_x0000_s153612" name="Формула" r:id="rId3" imgW="1282700" imgH="368300" progId="Equation.3">
              <p:embed/>
            </p:oleObj>
          </a:graphicData>
        </a:graphic>
      </p:graphicFrame>
      <p:grpSp>
        <p:nvGrpSpPr>
          <p:cNvPr id="153629" name="Group 29"/>
          <p:cNvGrpSpPr>
            <a:grpSpLocks/>
          </p:cNvGrpSpPr>
          <p:nvPr/>
        </p:nvGrpSpPr>
        <p:grpSpPr bwMode="auto">
          <a:xfrm>
            <a:off x="684213" y="5661025"/>
            <a:ext cx="1981200" cy="1006475"/>
            <a:chOff x="839" y="3385"/>
            <a:chExt cx="1248" cy="634"/>
          </a:xfrm>
        </p:grpSpPr>
        <p:sp>
          <p:nvSpPr>
            <p:cNvPr id="153620" name="Rectangle 20"/>
            <p:cNvSpPr>
              <a:spLocks noChangeArrowheads="1"/>
            </p:cNvSpPr>
            <p:nvPr/>
          </p:nvSpPr>
          <p:spPr bwMode="auto">
            <a:xfrm>
              <a:off x="839" y="3475"/>
              <a:ext cx="86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kumimoji="0" lang="en-US" sz="2800" b="1">
                  <a:solidFill>
                    <a:schemeClr val="folHlink"/>
                  </a:solidFill>
                  <a:cs typeface="Times New Roman" pitchFamily="18" charset="0"/>
                </a:rPr>
                <a:t>Ответ:</a:t>
              </a:r>
              <a:r>
                <a:rPr kumimoji="0" lang="en-US" sz="2800">
                  <a:cs typeface="Times New Roman" pitchFamily="18" charset="0"/>
                </a:rPr>
                <a:t> </a:t>
              </a:r>
              <a:endParaRPr kumimoji="0" lang="en-US" sz="4800"/>
            </a:p>
          </p:txBody>
        </p:sp>
        <p:graphicFrame>
          <p:nvGraphicFramePr>
            <p:cNvPr id="153605" name="Object 5"/>
            <p:cNvGraphicFramePr>
              <a:graphicFrameLocks noChangeAspect="1"/>
            </p:cNvGraphicFramePr>
            <p:nvPr/>
          </p:nvGraphicFramePr>
          <p:xfrm>
            <a:off x="1709" y="3385"/>
            <a:ext cx="378" cy="634"/>
          </p:xfrm>
          <a:graphic>
            <a:graphicData uri="http://schemas.openxmlformats.org/presentationml/2006/ole">
              <p:oleObj spid="_x0000_s153605" name="Формула" r:id="rId4" imgW="266469" imgH="444114" progId="Equation.3">
                <p:embed/>
              </p:oleObj>
            </a:graphicData>
          </a:graphic>
        </p:graphicFrame>
      </p:grpSp>
      <p:sp>
        <p:nvSpPr>
          <p:cNvPr id="153621" name="Rectangle 21"/>
          <p:cNvSpPr>
            <a:spLocks noChangeArrowheads="1"/>
          </p:cNvSpPr>
          <p:nvPr/>
        </p:nvSpPr>
        <p:spPr bwMode="auto">
          <a:xfrm>
            <a:off x="0" y="5935663"/>
            <a:ext cx="2270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en-US" sz="1200">
                <a:cs typeface="Times New Roman" pitchFamily="18" charset="0"/>
              </a:rPr>
              <a:t>.</a:t>
            </a:r>
            <a:endParaRPr kumimoji="0" lang="en-US" sz="2400"/>
          </a:p>
        </p:txBody>
      </p:sp>
      <p:grpSp>
        <p:nvGrpSpPr>
          <p:cNvPr id="153644" name="Group 44"/>
          <p:cNvGrpSpPr>
            <a:grpSpLocks/>
          </p:cNvGrpSpPr>
          <p:nvPr/>
        </p:nvGrpSpPr>
        <p:grpSpPr bwMode="auto">
          <a:xfrm>
            <a:off x="1547813" y="1773238"/>
            <a:ext cx="6769100" cy="3025775"/>
            <a:chOff x="975" y="1117"/>
            <a:chExt cx="4264" cy="1906"/>
          </a:xfrm>
        </p:grpSpPr>
        <p:grpSp>
          <p:nvGrpSpPr>
            <p:cNvPr id="153643" name="Group 43"/>
            <p:cNvGrpSpPr>
              <a:grpSpLocks/>
            </p:cNvGrpSpPr>
            <p:nvPr/>
          </p:nvGrpSpPr>
          <p:grpSpPr bwMode="auto">
            <a:xfrm>
              <a:off x="975" y="1117"/>
              <a:ext cx="3947" cy="1906"/>
              <a:chOff x="975" y="1117"/>
              <a:chExt cx="3947" cy="1906"/>
            </a:xfrm>
          </p:grpSpPr>
          <p:grpSp>
            <p:nvGrpSpPr>
              <p:cNvPr id="153626" name="Group 26"/>
              <p:cNvGrpSpPr>
                <a:grpSpLocks/>
              </p:cNvGrpSpPr>
              <p:nvPr/>
            </p:nvGrpSpPr>
            <p:grpSpPr bwMode="auto">
              <a:xfrm>
                <a:off x="2064" y="1117"/>
                <a:ext cx="1614" cy="421"/>
                <a:chOff x="2064" y="1117"/>
                <a:chExt cx="1614" cy="421"/>
              </a:xfrm>
            </p:grpSpPr>
            <p:sp>
              <p:nvSpPr>
                <p:cNvPr id="153614" name="Rectangle 14"/>
                <p:cNvSpPr>
                  <a:spLocks noChangeArrowheads="1"/>
                </p:cNvSpPr>
                <p:nvPr/>
              </p:nvSpPr>
              <p:spPr bwMode="auto">
                <a:xfrm>
                  <a:off x="2064" y="1207"/>
                  <a:ext cx="265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r>
                    <a:rPr kumimoji="0" lang="en-US" sz="2400">
                      <a:solidFill>
                        <a:srgbClr val="000000"/>
                      </a:solidFill>
                      <a:cs typeface="Times New Roman" pitchFamily="18" charset="0"/>
                    </a:rPr>
                    <a:t>х </a:t>
                  </a:r>
                  <a:endParaRPr kumimoji="0" lang="en-US" sz="4400">
                    <a:solidFill>
                      <a:srgbClr val="000000"/>
                    </a:solidFill>
                  </a:endParaRPr>
                </a:p>
              </p:txBody>
            </p:sp>
            <p:graphicFrame>
              <p:nvGraphicFramePr>
                <p:cNvPr id="153611" name="Object 11"/>
                <p:cNvGraphicFramePr>
                  <a:graphicFrameLocks noChangeAspect="1"/>
                </p:cNvGraphicFramePr>
                <p:nvPr/>
              </p:nvGraphicFramePr>
              <p:xfrm>
                <a:off x="2245" y="1117"/>
                <a:ext cx="1433" cy="421"/>
              </p:xfrm>
              <a:graphic>
                <a:graphicData uri="http://schemas.openxmlformats.org/presentationml/2006/ole">
                  <p:oleObj spid="_x0000_s153611" name="Формула" r:id="rId5" imgW="1270000" imgH="368300" progId="Equation.3">
                    <p:embed/>
                  </p:oleObj>
                </a:graphicData>
              </a:graphic>
            </p:graphicFrame>
          </p:grpSp>
          <p:grpSp>
            <p:nvGrpSpPr>
              <p:cNvPr id="153622" name="Group 22"/>
              <p:cNvGrpSpPr>
                <a:grpSpLocks/>
              </p:cNvGrpSpPr>
              <p:nvPr/>
            </p:nvGrpSpPr>
            <p:grpSpPr bwMode="auto">
              <a:xfrm>
                <a:off x="1247" y="1480"/>
                <a:ext cx="1724" cy="387"/>
                <a:chOff x="1882" y="1480"/>
                <a:chExt cx="1724" cy="387"/>
              </a:xfrm>
            </p:grpSpPr>
            <p:sp>
              <p:nvSpPr>
                <p:cNvPr id="153615" name="Rectangle 15"/>
                <p:cNvSpPr>
                  <a:spLocks noChangeArrowheads="1"/>
                </p:cNvSpPr>
                <p:nvPr/>
              </p:nvSpPr>
              <p:spPr bwMode="auto">
                <a:xfrm>
                  <a:off x="1882" y="1570"/>
                  <a:ext cx="443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r>
                    <a:rPr kumimoji="0" lang="en-US" sz="2400">
                      <a:solidFill>
                        <a:srgbClr val="000000"/>
                      </a:solidFill>
                      <a:cs typeface="Times New Roman" pitchFamily="18" charset="0"/>
                    </a:rPr>
                    <a:t>3х</a:t>
                  </a:r>
                  <a:r>
                    <a:rPr kumimoji="0" lang="en-US" sz="2400" baseline="30000">
                      <a:solidFill>
                        <a:srgbClr val="000000"/>
                      </a:solidFill>
                      <a:cs typeface="Times New Roman" pitchFamily="18" charset="0"/>
                    </a:rPr>
                    <a:t>2</a:t>
                  </a:r>
                  <a:r>
                    <a:rPr kumimoji="0" lang="en-US" sz="2400">
                      <a:solidFill>
                        <a:srgbClr val="000000"/>
                      </a:solidFill>
                      <a:cs typeface="Times New Roman" pitchFamily="18" charset="0"/>
                    </a:rPr>
                    <a:t> </a:t>
                  </a:r>
                  <a:endParaRPr kumimoji="0" lang="en-US" sz="4400">
                    <a:solidFill>
                      <a:srgbClr val="000000"/>
                    </a:solidFill>
                  </a:endParaRPr>
                </a:p>
              </p:txBody>
            </p:sp>
            <p:graphicFrame>
              <p:nvGraphicFramePr>
                <p:cNvPr id="153610" name="Object 10"/>
                <p:cNvGraphicFramePr>
                  <a:graphicFrameLocks noChangeAspect="1"/>
                </p:cNvGraphicFramePr>
                <p:nvPr/>
              </p:nvGraphicFramePr>
              <p:xfrm>
                <a:off x="2200" y="1480"/>
                <a:ext cx="1406" cy="387"/>
              </p:xfrm>
              <a:graphic>
                <a:graphicData uri="http://schemas.openxmlformats.org/presentationml/2006/ole">
                  <p:oleObj spid="_x0000_s153610" name="Формула" r:id="rId6" imgW="1142504" imgH="317362" progId="Equation.3">
                    <p:embed/>
                  </p:oleObj>
                </a:graphicData>
              </a:graphic>
            </p:graphicFrame>
          </p:grpSp>
          <p:grpSp>
            <p:nvGrpSpPr>
              <p:cNvPr id="153623" name="Group 23"/>
              <p:cNvGrpSpPr>
                <a:grpSpLocks/>
              </p:cNvGrpSpPr>
              <p:nvPr/>
            </p:nvGrpSpPr>
            <p:grpSpPr bwMode="auto">
              <a:xfrm>
                <a:off x="3016" y="1434"/>
                <a:ext cx="1906" cy="419"/>
                <a:chOff x="3696" y="1434"/>
                <a:chExt cx="1906" cy="419"/>
              </a:xfrm>
            </p:grpSpPr>
            <p:sp>
              <p:nvSpPr>
                <p:cNvPr id="153616" name="Rectangle 16"/>
                <p:cNvSpPr>
                  <a:spLocks noChangeArrowheads="1"/>
                </p:cNvSpPr>
                <p:nvPr/>
              </p:nvSpPr>
              <p:spPr bwMode="auto">
                <a:xfrm>
                  <a:off x="3696" y="1579"/>
                  <a:ext cx="572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r>
                    <a:rPr kumimoji="0" lang="en-US" sz="2000">
                      <a:cs typeface="Times New Roman" pitchFamily="18" charset="0"/>
                    </a:rPr>
                    <a:t> </a:t>
                  </a:r>
                  <a:r>
                    <a:rPr kumimoji="0" lang="en-US" sz="2000">
                      <a:solidFill>
                        <a:srgbClr val="000000"/>
                      </a:solidFill>
                      <a:cs typeface="Times New Roman" pitchFamily="18" charset="0"/>
                    </a:rPr>
                    <a:t>т.к.</a:t>
                  </a:r>
                  <a:r>
                    <a:rPr kumimoji="0" lang="en-US" sz="2000">
                      <a:cs typeface="Times New Roman" pitchFamily="18" charset="0"/>
                    </a:rPr>
                    <a:t>    </a:t>
                  </a:r>
                  <a:endParaRPr kumimoji="0" lang="en-US" sz="4000"/>
                </a:p>
              </p:txBody>
            </p:sp>
            <p:graphicFrame>
              <p:nvGraphicFramePr>
                <p:cNvPr id="153609" name="Object 9"/>
                <p:cNvGraphicFramePr>
                  <a:graphicFrameLocks noChangeAspect="1"/>
                </p:cNvGraphicFramePr>
                <p:nvPr/>
              </p:nvGraphicFramePr>
              <p:xfrm>
                <a:off x="4150" y="1434"/>
                <a:ext cx="1452" cy="419"/>
              </p:xfrm>
              <a:graphic>
                <a:graphicData uri="http://schemas.openxmlformats.org/presentationml/2006/ole">
                  <p:oleObj spid="_x0000_s153609" name="Формула" r:id="rId7" imgW="1282700" imgH="368300" progId="Equation.3">
                    <p:embed/>
                  </p:oleObj>
                </a:graphicData>
              </a:graphic>
            </p:graphicFrame>
          </p:grpSp>
          <p:grpSp>
            <p:nvGrpSpPr>
              <p:cNvPr id="153624" name="Group 24"/>
              <p:cNvGrpSpPr>
                <a:grpSpLocks/>
              </p:cNvGrpSpPr>
              <p:nvPr/>
            </p:nvGrpSpPr>
            <p:grpSpPr bwMode="auto">
              <a:xfrm>
                <a:off x="975" y="1888"/>
                <a:ext cx="1498" cy="288"/>
                <a:chOff x="1020" y="1979"/>
                <a:chExt cx="1498" cy="288"/>
              </a:xfrm>
            </p:grpSpPr>
            <p:sp>
              <p:nvSpPr>
                <p:cNvPr id="153617" name="Rectangle 17"/>
                <p:cNvSpPr>
                  <a:spLocks noChangeArrowheads="1"/>
                </p:cNvSpPr>
                <p:nvPr/>
              </p:nvSpPr>
              <p:spPr bwMode="auto">
                <a:xfrm>
                  <a:off x="1020" y="1979"/>
                  <a:ext cx="930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r>
                    <a:rPr kumimoji="0" lang="en-US" sz="2000">
                      <a:solidFill>
                        <a:srgbClr val="000000"/>
                      </a:solidFill>
                      <a:cs typeface="Times New Roman" pitchFamily="18" charset="0"/>
                    </a:rPr>
                    <a:t> </a:t>
                  </a:r>
                  <a:r>
                    <a:rPr kumimoji="0" lang="ru-RU" sz="2000">
                      <a:solidFill>
                        <a:srgbClr val="000000"/>
                      </a:solidFill>
                    </a:rPr>
                    <a:t>     </a:t>
                  </a:r>
                  <a:r>
                    <a:rPr kumimoji="0" lang="en-US" sz="2400">
                      <a:solidFill>
                        <a:srgbClr val="000000"/>
                      </a:solidFill>
                      <a:cs typeface="Times New Roman" pitchFamily="18" charset="0"/>
                    </a:rPr>
                    <a:t>3х</a:t>
                  </a:r>
                  <a:r>
                    <a:rPr kumimoji="0" lang="en-US" sz="2400" baseline="30000">
                      <a:solidFill>
                        <a:srgbClr val="000000"/>
                      </a:solidFill>
                      <a:cs typeface="Times New Roman" pitchFamily="18" charset="0"/>
                    </a:rPr>
                    <a:t>2</a:t>
                  </a:r>
                  <a:r>
                    <a:rPr kumimoji="0" lang="ru-RU" sz="2400" baseline="30000">
                      <a:solidFill>
                        <a:srgbClr val="000000"/>
                      </a:solidFill>
                    </a:rPr>
                    <a:t> . </a:t>
                  </a:r>
                  <a:r>
                    <a:rPr kumimoji="0" lang="en-US" sz="2400">
                      <a:solidFill>
                        <a:srgbClr val="000000"/>
                      </a:solidFill>
                      <a:cs typeface="Times New Roman" pitchFamily="18" charset="0"/>
                    </a:rPr>
                    <a:t> </a:t>
                  </a:r>
                  <a:r>
                    <a:rPr kumimoji="0" lang="en-US" sz="1200">
                      <a:cs typeface="Times New Roman" pitchFamily="18" charset="0"/>
                    </a:rPr>
                    <a:t> </a:t>
                  </a:r>
                  <a:endParaRPr kumimoji="0" lang="en-US" sz="1200">
                    <a:latin typeface="Times New Roman" pitchFamily="18" charset="0"/>
                    <a:cs typeface="Times New Roman" pitchFamily="18" charset="0"/>
                    <a:sym typeface="Symbol" pitchFamily="18" charset="2"/>
                  </a:endParaRPr>
                </a:p>
              </p:txBody>
            </p:sp>
            <p:graphicFrame>
              <p:nvGraphicFramePr>
                <p:cNvPr id="153608" name="Object 8"/>
                <p:cNvGraphicFramePr>
                  <a:graphicFrameLocks noChangeAspect="1"/>
                </p:cNvGraphicFramePr>
                <p:nvPr/>
              </p:nvGraphicFramePr>
              <p:xfrm>
                <a:off x="1701" y="1979"/>
                <a:ext cx="817" cy="285"/>
              </p:xfrm>
              <a:graphic>
                <a:graphicData uri="http://schemas.openxmlformats.org/presentationml/2006/ole">
                  <p:oleObj spid="_x0000_s153608" name="Формула" r:id="rId8" imgW="660400" imgH="228600" progId="Equation.3">
                    <p:embed/>
                  </p:oleObj>
                </a:graphicData>
              </a:graphic>
            </p:graphicFrame>
          </p:grpSp>
          <p:grpSp>
            <p:nvGrpSpPr>
              <p:cNvPr id="153636" name="Group 36"/>
              <p:cNvGrpSpPr>
                <a:grpSpLocks/>
              </p:cNvGrpSpPr>
              <p:nvPr/>
            </p:nvGrpSpPr>
            <p:grpSpPr bwMode="auto">
              <a:xfrm>
                <a:off x="1247" y="2160"/>
                <a:ext cx="1894" cy="863"/>
                <a:chOff x="1292" y="2341"/>
                <a:chExt cx="1894" cy="863"/>
              </a:xfrm>
            </p:grpSpPr>
            <p:grpSp>
              <p:nvGrpSpPr>
                <p:cNvPr id="153625" name="Group 25"/>
                <p:cNvGrpSpPr>
                  <a:grpSpLocks/>
                </p:cNvGrpSpPr>
                <p:nvPr/>
              </p:nvGrpSpPr>
              <p:grpSpPr bwMode="auto">
                <a:xfrm>
                  <a:off x="1292" y="2341"/>
                  <a:ext cx="959" cy="861"/>
                  <a:chOff x="2381" y="2251"/>
                  <a:chExt cx="959" cy="861"/>
                </a:xfrm>
              </p:grpSpPr>
              <p:sp>
                <p:nvSpPr>
                  <p:cNvPr id="153618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2381" y="2251"/>
                    <a:ext cx="715" cy="74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kumimoji="0" lang="en-US" sz="2400">
                        <a:solidFill>
                          <a:srgbClr val="000000"/>
                        </a:solidFill>
                        <a:cs typeface="Times New Roman" pitchFamily="18" charset="0"/>
                      </a:rPr>
                      <a:t>3х</a:t>
                    </a:r>
                    <a:r>
                      <a:rPr kumimoji="0" lang="en-US" sz="2400" baseline="30000">
                        <a:solidFill>
                          <a:srgbClr val="000000"/>
                        </a:solidFill>
                        <a:cs typeface="Times New Roman" pitchFamily="18" charset="0"/>
                      </a:rPr>
                      <a:t>2</a:t>
                    </a:r>
                    <a:r>
                      <a:rPr kumimoji="0" lang="en-US" sz="2400">
                        <a:solidFill>
                          <a:srgbClr val="000000"/>
                        </a:solidFill>
                        <a:cs typeface="Times New Roman" pitchFamily="18" charset="0"/>
                      </a:rPr>
                      <a:t> = 2</a:t>
                    </a:r>
                    <a:endParaRPr kumimoji="0" lang="en-US" sz="2100">
                      <a:solidFill>
                        <a:srgbClr val="000000"/>
                      </a:solidFill>
                    </a:endParaRPr>
                  </a:p>
                  <a:p>
                    <a:pPr eaLnBrk="0" hangingPunct="0"/>
                    <a:endParaRPr kumimoji="0" lang="ru-RU" sz="2400">
                      <a:solidFill>
                        <a:srgbClr val="000000"/>
                      </a:solidFill>
                    </a:endParaRPr>
                  </a:p>
                  <a:p>
                    <a:pPr eaLnBrk="0" hangingPunct="0"/>
                    <a:r>
                      <a:rPr kumimoji="0" lang="en-US" sz="2400">
                        <a:solidFill>
                          <a:srgbClr val="000000"/>
                        </a:solidFill>
                        <a:cs typeface="Times New Roman" pitchFamily="18" charset="0"/>
                      </a:rPr>
                      <a:t>х </a:t>
                    </a:r>
                    <a:r>
                      <a:rPr kumimoji="0" lang="en-US" sz="2400" baseline="-30000">
                        <a:solidFill>
                          <a:srgbClr val="000000"/>
                        </a:solidFill>
                        <a:cs typeface="Times New Roman" pitchFamily="18" charset="0"/>
                      </a:rPr>
                      <a:t>1 </a:t>
                    </a:r>
                    <a:r>
                      <a:rPr kumimoji="0" lang="en-US" sz="2400">
                        <a:solidFill>
                          <a:srgbClr val="000000"/>
                        </a:solidFill>
                        <a:cs typeface="Times New Roman" pitchFamily="18" charset="0"/>
                      </a:rPr>
                      <a:t>= -</a:t>
                    </a:r>
                    <a:endParaRPr kumimoji="0" lang="en-US" sz="4400">
                      <a:solidFill>
                        <a:srgbClr val="000000"/>
                      </a:solidFill>
                    </a:endParaRPr>
                  </a:p>
                </p:txBody>
              </p:sp>
              <p:graphicFrame>
                <p:nvGraphicFramePr>
                  <p:cNvPr id="153607" name="Object 7"/>
                  <p:cNvGraphicFramePr>
                    <a:graphicFrameLocks noChangeAspect="1"/>
                  </p:cNvGraphicFramePr>
                  <p:nvPr/>
                </p:nvGraphicFramePr>
                <p:xfrm>
                  <a:off x="3016" y="2568"/>
                  <a:ext cx="324" cy="544"/>
                </p:xfrm>
                <a:graphic>
                  <a:graphicData uri="http://schemas.openxmlformats.org/presentationml/2006/ole">
                    <p:oleObj spid="_x0000_s153607" name="Формула" r:id="rId9" imgW="266469" imgH="444114" progId="Equation.3">
                      <p:embed/>
                    </p:oleObj>
                  </a:graphicData>
                </a:graphic>
              </p:graphicFrame>
            </p:grpSp>
            <p:sp>
              <p:nvSpPr>
                <p:cNvPr id="153619" name="Rectangle 19"/>
                <p:cNvSpPr>
                  <a:spLocks noChangeArrowheads="1"/>
                </p:cNvSpPr>
                <p:nvPr/>
              </p:nvSpPr>
              <p:spPr bwMode="auto">
                <a:xfrm>
                  <a:off x="2381" y="2795"/>
                  <a:ext cx="50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r>
                    <a:rPr kumimoji="0" lang="en-US" sz="2400">
                      <a:solidFill>
                        <a:srgbClr val="000000"/>
                      </a:solidFill>
                      <a:cs typeface="Times New Roman" pitchFamily="18" charset="0"/>
                    </a:rPr>
                    <a:t>х</a:t>
                  </a:r>
                  <a:r>
                    <a:rPr kumimoji="0" lang="en-US" sz="2400" baseline="-30000">
                      <a:solidFill>
                        <a:srgbClr val="000000"/>
                      </a:solidFill>
                      <a:cs typeface="Times New Roman" pitchFamily="18" charset="0"/>
                    </a:rPr>
                    <a:t>2</a:t>
                  </a:r>
                  <a:r>
                    <a:rPr kumimoji="0" lang="en-US" sz="2400">
                      <a:solidFill>
                        <a:srgbClr val="000000"/>
                      </a:solidFill>
                      <a:cs typeface="Times New Roman" pitchFamily="18" charset="0"/>
                    </a:rPr>
                    <a:t> = </a:t>
                  </a:r>
                  <a:endParaRPr kumimoji="0" lang="en-US" sz="4400">
                    <a:solidFill>
                      <a:srgbClr val="000000"/>
                    </a:solidFill>
                  </a:endParaRPr>
                </a:p>
              </p:txBody>
            </p:sp>
            <p:graphicFrame>
              <p:nvGraphicFramePr>
                <p:cNvPr id="153606" name="Object 6"/>
                <p:cNvGraphicFramePr>
                  <a:graphicFrameLocks noChangeAspect="1"/>
                </p:cNvGraphicFramePr>
                <p:nvPr/>
              </p:nvGraphicFramePr>
              <p:xfrm>
                <a:off x="2835" y="2614"/>
                <a:ext cx="351" cy="590"/>
              </p:xfrm>
              <a:graphic>
                <a:graphicData uri="http://schemas.openxmlformats.org/presentationml/2006/ole">
                  <p:oleObj spid="_x0000_s153606" name="Формула" r:id="rId10" imgW="266469" imgH="444114" progId="Equation.3">
                    <p:embed/>
                  </p:oleObj>
                </a:graphicData>
              </a:graphic>
            </p:graphicFrame>
          </p:grpSp>
        </p:grpSp>
        <p:sp>
          <p:nvSpPr>
            <p:cNvPr id="153627" name="Text Box 27"/>
            <p:cNvSpPr txBox="1">
              <a:spLocks noChangeArrowheads="1"/>
            </p:cNvSpPr>
            <p:nvPr/>
          </p:nvSpPr>
          <p:spPr bwMode="auto">
            <a:xfrm>
              <a:off x="4876" y="1616"/>
              <a:ext cx="36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ru-RU" sz="1600" b="1">
                  <a:solidFill>
                    <a:srgbClr val="000000"/>
                  </a:solidFill>
                </a:rPr>
                <a:t>, то</a:t>
              </a:r>
            </a:p>
          </p:txBody>
        </p:sp>
      </p:grpSp>
      <p:grpSp>
        <p:nvGrpSpPr>
          <p:cNvPr id="153639" name="Group 39"/>
          <p:cNvGrpSpPr>
            <a:grpSpLocks/>
          </p:cNvGrpSpPr>
          <p:nvPr/>
        </p:nvGrpSpPr>
        <p:grpSpPr bwMode="auto">
          <a:xfrm>
            <a:off x="323850" y="4868863"/>
            <a:ext cx="6553200" cy="792162"/>
            <a:chOff x="204" y="3067"/>
            <a:chExt cx="4128" cy="499"/>
          </a:xfrm>
        </p:grpSpPr>
        <p:grpSp>
          <p:nvGrpSpPr>
            <p:cNvPr id="153637" name="Group 37"/>
            <p:cNvGrpSpPr>
              <a:grpSpLocks/>
            </p:cNvGrpSpPr>
            <p:nvPr/>
          </p:nvGrpSpPr>
          <p:grpSpPr bwMode="auto">
            <a:xfrm>
              <a:off x="204" y="3067"/>
              <a:ext cx="1797" cy="499"/>
              <a:chOff x="204" y="3067"/>
              <a:chExt cx="1797" cy="499"/>
            </a:xfrm>
          </p:grpSpPr>
          <p:sp>
            <p:nvSpPr>
              <p:cNvPr id="153630" name="Text Box 30"/>
              <p:cNvSpPr txBox="1">
                <a:spLocks noChangeArrowheads="1"/>
              </p:cNvSpPr>
              <p:nvPr/>
            </p:nvSpPr>
            <p:spPr bwMode="auto">
              <a:xfrm>
                <a:off x="204" y="3203"/>
                <a:ext cx="108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>
                    <a:solidFill>
                      <a:srgbClr val="000000"/>
                    </a:solidFill>
                    <a:hlinkClick r:id="rId11" action="ppaction://hlinksldjump"/>
                  </a:rPr>
                  <a:t>Проверка</a:t>
                </a:r>
                <a:r>
                  <a:rPr lang="ru-RU" sz="2400">
                    <a:solidFill>
                      <a:schemeClr val="tx2"/>
                    </a:solidFill>
                  </a:rPr>
                  <a:t>:</a:t>
                </a:r>
                <a:r>
                  <a:rPr lang="ru-RU" sz="2000">
                    <a:solidFill>
                      <a:schemeClr val="tx2"/>
                    </a:solidFill>
                  </a:rPr>
                  <a:t> </a:t>
                </a:r>
              </a:p>
            </p:txBody>
          </p:sp>
          <p:sp>
            <p:nvSpPr>
              <p:cNvPr id="153631" name="Text Box 31"/>
              <p:cNvSpPr txBox="1">
                <a:spLocks noChangeArrowheads="1"/>
              </p:cNvSpPr>
              <p:nvPr/>
            </p:nvSpPr>
            <p:spPr bwMode="auto">
              <a:xfrm>
                <a:off x="1202" y="3203"/>
                <a:ext cx="54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>
                    <a:solidFill>
                      <a:srgbClr val="000000"/>
                    </a:solidFill>
                  </a:rPr>
                  <a:t>х = -</a:t>
                </a:r>
              </a:p>
            </p:txBody>
          </p:sp>
          <p:graphicFrame>
            <p:nvGraphicFramePr>
              <p:cNvPr id="153634" name="Object 34"/>
              <p:cNvGraphicFramePr>
                <a:graphicFrameLocks noChangeAspect="1"/>
              </p:cNvGraphicFramePr>
              <p:nvPr/>
            </p:nvGraphicFramePr>
            <p:xfrm>
              <a:off x="1701" y="3067"/>
              <a:ext cx="300" cy="499"/>
            </p:xfrm>
            <a:graphic>
              <a:graphicData uri="http://schemas.openxmlformats.org/presentationml/2006/ole">
                <p:oleObj spid="_x0000_s153634" name="Формула" r:id="rId12" imgW="266469" imgH="444114" progId="Equation.3">
                  <p:embed/>
                </p:oleObj>
              </a:graphicData>
            </a:graphic>
          </p:graphicFrame>
        </p:grpSp>
        <p:sp>
          <p:nvSpPr>
            <p:cNvPr id="153638" name="Text Box 38"/>
            <p:cNvSpPr txBox="1">
              <a:spLocks noChangeArrowheads="1"/>
            </p:cNvSpPr>
            <p:nvPr/>
          </p:nvSpPr>
          <p:spPr bwMode="auto">
            <a:xfrm>
              <a:off x="2109" y="3203"/>
              <a:ext cx="2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rgbClr val="000000"/>
                  </a:solidFill>
                </a:rPr>
                <a:t>посторонний корень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5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153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3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153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9" name="Text Box 5"/>
          <p:cNvSpPr txBox="1">
            <a:spLocks noChangeArrowheads="1"/>
          </p:cNvSpPr>
          <p:nvPr/>
        </p:nvSpPr>
        <p:spPr bwMode="auto">
          <a:xfrm>
            <a:off x="611188" y="908050"/>
            <a:ext cx="252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00"/>
                </a:solidFill>
              </a:rPr>
              <a:t>Проверка:   х = </a:t>
            </a:r>
          </a:p>
        </p:txBody>
      </p:sp>
      <p:grpSp>
        <p:nvGrpSpPr>
          <p:cNvPr id="251913" name="Group 9"/>
          <p:cNvGrpSpPr>
            <a:grpSpLocks/>
          </p:cNvGrpSpPr>
          <p:nvPr/>
        </p:nvGrpSpPr>
        <p:grpSpPr bwMode="auto">
          <a:xfrm>
            <a:off x="1476375" y="549275"/>
            <a:ext cx="1262063" cy="1016000"/>
            <a:chOff x="839" y="3379"/>
            <a:chExt cx="1248" cy="640"/>
          </a:xfrm>
        </p:grpSpPr>
        <p:sp>
          <p:nvSpPr>
            <p:cNvPr id="251914" name="Rectangle 10"/>
            <p:cNvSpPr>
              <a:spLocks noChangeArrowheads="1"/>
            </p:cNvSpPr>
            <p:nvPr/>
          </p:nvSpPr>
          <p:spPr bwMode="auto">
            <a:xfrm>
              <a:off x="839" y="3379"/>
              <a:ext cx="11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kumimoji="0" lang="ru-RU" sz="4800"/>
            </a:p>
          </p:txBody>
        </p:sp>
        <p:graphicFrame>
          <p:nvGraphicFramePr>
            <p:cNvPr id="251915" name="Object 11"/>
            <p:cNvGraphicFramePr>
              <a:graphicFrameLocks noChangeAspect="1"/>
            </p:cNvGraphicFramePr>
            <p:nvPr/>
          </p:nvGraphicFramePr>
          <p:xfrm>
            <a:off x="1709" y="3385"/>
            <a:ext cx="378" cy="634"/>
          </p:xfrm>
          <a:graphic>
            <a:graphicData uri="http://schemas.openxmlformats.org/presentationml/2006/ole">
              <p:oleObj spid="_x0000_s251915" name="Формула" r:id="rId3" imgW="266469" imgH="444114" progId="Equation.3">
                <p:embed/>
              </p:oleObj>
            </a:graphicData>
          </a:graphic>
        </p:graphicFrame>
      </p:grpSp>
      <p:sp>
        <p:nvSpPr>
          <p:cNvPr id="251919" name="Rectangle 15"/>
          <p:cNvSpPr>
            <a:spLocks noChangeArrowheads="1"/>
          </p:cNvSpPr>
          <p:nvPr/>
        </p:nvSpPr>
        <p:spPr bwMode="auto">
          <a:xfrm>
            <a:off x="0" y="3167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51918" name="Object 14"/>
          <p:cNvGraphicFramePr>
            <a:graphicFrameLocks noChangeAspect="1"/>
          </p:cNvGraphicFramePr>
          <p:nvPr/>
        </p:nvGraphicFramePr>
        <p:xfrm>
          <a:off x="684213" y="1989138"/>
          <a:ext cx="4248150" cy="1335087"/>
        </p:xfrm>
        <a:graphic>
          <a:graphicData uri="http://schemas.openxmlformats.org/presentationml/2006/ole">
            <p:oleObj spid="_x0000_s251918" name="Формула" r:id="rId4" imgW="1663700" imgH="520700" progId="Equation.3">
              <p:embed/>
            </p:oleObj>
          </a:graphicData>
        </a:graphic>
      </p:graphicFrame>
      <p:graphicFrame>
        <p:nvGraphicFramePr>
          <p:cNvPr id="251921" name="Object 17"/>
          <p:cNvGraphicFramePr>
            <a:graphicFrameLocks noGrp="1" noChangeAspect="1"/>
          </p:cNvGraphicFramePr>
          <p:nvPr>
            <p:ph sz="half" idx="1"/>
          </p:nvPr>
        </p:nvGraphicFramePr>
        <p:xfrm>
          <a:off x="4211638" y="549275"/>
          <a:ext cx="3382962" cy="971550"/>
        </p:xfrm>
        <a:graphic>
          <a:graphicData uri="http://schemas.openxmlformats.org/presentationml/2006/ole">
            <p:oleObj spid="_x0000_s251921" name="Формула" r:id="rId5" imgW="1282700" imgH="368300" progId="Equation.3">
              <p:embed/>
            </p:oleObj>
          </a:graphicData>
        </a:graphic>
      </p:graphicFrame>
      <p:graphicFrame>
        <p:nvGraphicFramePr>
          <p:cNvPr id="251926" name="Object 22"/>
          <p:cNvGraphicFramePr>
            <a:graphicFrameLocks noGrp="1" noChangeAspect="1"/>
          </p:cNvGraphicFramePr>
          <p:nvPr>
            <p:ph sz="half" idx="2"/>
          </p:nvPr>
        </p:nvGraphicFramePr>
        <p:xfrm>
          <a:off x="3708400" y="5594350"/>
          <a:ext cx="1438275" cy="1019175"/>
        </p:xfrm>
        <a:graphic>
          <a:graphicData uri="http://schemas.openxmlformats.org/presentationml/2006/ole">
            <p:oleObj spid="_x0000_s251926" name="Формула" r:id="rId6" imgW="609336" imgH="431613" progId="Equation.3">
              <p:embed/>
            </p:oleObj>
          </a:graphicData>
        </a:graphic>
      </p:graphicFrame>
      <p:sp>
        <p:nvSpPr>
          <p:cNvPr id="251924" name="Rectangle 20"/>
          <p:cNvSpPr>
            <a:spLocks noChangeArrowheads="1"/>
          </p:cNvSpPr>
          <p:nvPr/>
        </p:nvSpPr>
        <p:spPr bwMode="auto">
          <a:xfrm>
            <a:off x="0" y="3167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51923" name="Object 19"/>
          <p:cNvGraphicFramePr>
            <a:graphicFrameLocks noChangeAspect="1"/>
          </p:cNvGraphicFramePr>
          <p:nvPr/>
        </p:nvGraphicFramePr>
        <p:xfrm>
          <a:off x="5076825" y="2001838"/>
          <a:ext cx="3095625" cy="1260475"/>
        </p:xfrm>
        <a:graphic>
          <a:graphicData uri="http://schemas.openxmlformats.org/presentationml/2006/ole">
            <p:oleObj spid="_x0000_s251923" name="Формула" r:id="rId7" imgW="1282700" imgH="520700" progId="Equation.3">
              <p:embed/>
            </p:oleObj>
          </a:graphicData>
        </a:graphic>
      </p:graphicFrame>
      <p:sp>
        <p:nvSpPr>
          <p:cNvPr id="251925" name="Rectangle 21"/>
          <p:cNvSpPr>
            <a:spLocks noChangeArrowheads="1"/>
          </p:cNvSpPr>
          <p:nvPr/>
        </p:nvSpPr>
        <p:spPr bwMode="auto">
          <a:xfrm>
            <a:off x="611188" y="4365625"/>
            <a:ext cx="81375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0" lang="ru-RU" sz="2400">
                <a:solidFill>
                  <a:srgbClr val="000000"/>
                </a:solidFill>
              </a:rPr>
              <a:t>П</a:t>
            </a:r>
            <a:r>
              <a:rPr kumimoji="0" lang="en-US" sz="2400">
                <a:solidFill>
                  <a:srgbClr val="000000"/>
                </a:solidFill>
              </a:rPr>
              <a:t>оказатели степени образуют бесконечную убывающую геометрическую </a:t>
            </a:r>
            <a:endParaRPr kumimoji="0" lang="ru-RU" sz="2400">
              <a:solidFill>
                <a:srgbClr val="000000"/>
              </a:solidFill>
            </a:endParaRPr>
          </a:p>
          <a:p>
            <a:r>
              <a:rPr kumimoji="0" lang="en-US" sz="2400">
                <a:solidFill>
                  <a:srgbClr val="000000"/>
                </a:solidFill>
              </a:rPr>
              <a:t>прогрессию, сумму которой можно найти по формуле</a:t>
            </a:r>
            <a:r>
              <a:rPr kumimoji="0" lang="en-US" sz="2400"/>
              <a:t>  </a:t>
            </a:r>
          </a:p>
        </p:txBody>
      </p:sp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0" y="3167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51929" name="Object 25"/>
          <p:cNvGraphicFramePr>
            <a:graphicFrameLocks noChangeAspect="1"/>
          </p:cNvGraphicFramePr>
          <p:nvPr/>
        </p:nvGraphicFramePr>
        <p:xfrm>
          <a:off x="684213" y="3141663"/>
          <a:ext cx="4895850" cy="1228725"/>
        </p:xfrm>
        <a:graphic>
          <a:graphicData uri="http://schemas.openxmlformats.org/presentationml/2006/ole">
            <p:oleObj spid="_x0000_s251929" name="Формула" r:id="rId8" imgW="2082800" imgH="520700" progId="Equation.3">
              <p:embed/>
            </p:oleObj>
          </a:graphicData>
        </a:graphic>
      </p:graphicFrame>
      <p:grpSp>
        <p:nvGrpSpPr>
          <p:cNvPr id="251931" name="Group 27"/>
          <p:cNvGrpSpPr>
            <a:grpSpLocks/>
          </p:cNvGrpSpPr>
          <p:nvPr/>
        </p:nvGrpSpPr>
        <p:grpSpPr bwMode="auto">
          <a:xfrm>
            <a:off x="7235825" y="5661025"/>
            <a:ext cx="1584325" cy="936625"/>
            <a:chOff x="4468" y="3430"/>
            <a:chExt cx="998" cy="590"/>
          </a:xfrm>
        </p:grpSpPr>
        <p:sp>
          <p:nvSpPr>
            <p:cNvPr id="251932" name="Oval 28">
              <a:hlinkClick r:id="rId9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468" y="3430"/>
              <a:ext cx="998" cy="59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1933" name="Text Box 29"/>
            <p:cNvSpPr txBox="1">
              <a:spLocks noChangeArrowheads="1"/>
            </p:cNvSpPr>
            <p:nvPr/>
          </p:nvSpPr>
          <p:spPr bwMode="auto">
            <a:xfrm>
              <a:off x="4649" y="3612"/>
              <a:ext cx="72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solidFill>
                    <a:srgbClr val="003399"/>
                  </a:solidFill>
                  <a:hlinkClick r:id="rId9" action="ppaction://hlinksldjump"/>
                </a:rPr>
                <a:t>назад</a:t>
              </a:r>
              <a:endParaRPr lang="ru-RU" sz="2000" b="1">
                <a:solidFill>
                  <a:srgbClr val="003399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1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19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19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1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1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1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1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19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19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19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19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19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1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6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М о л о д е ц !</a:t>
            </a:r>
          </a:p>
        </p:txBody>
      </p:sp>
      <p:sp>
        <p:nvSpPr>
          <p:cNvPr id="24986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98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9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49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2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Метод составления смешанной системы</a:t>
            </a:r>
          </a:p>
        </p:txBody>
      </p:sp>
      <p:graphicFrame>
        <p:nvGraphicFramePr>
          <p:cNvPr id="214034" name="Object 18"/>
          <p:cNvGraphicFramePr>
            <a:graphicFrameLocks noChangeAspect="1"/>
          </p:cNvGraphicFramePr>
          <p:nvPr>
            <p:ph idx="1"/>
          </p:nvPr>
        </p:nvGraphicFramePr>
        <p:xfrm>
          <a:off x="2051050" y="2492375"/>
          <a:ext cx="4894263" cy="1539875"/>
        </p:xfrm>
        <a:graphic>
          <a:graphicData uri="http://schemas.openxmlformats.org/presentationml/2006/ole">
            <p:oleObj spid="_x0000_s214034" name="Формула" r:id="rId3" imgW="2260440" imgH="711000" progId="Equation.3">
              <p:embed/>
            </p:oleObj>
          </a:graphicData>
        </a:graphic>
      </p:graphicFrame>
      <p:grpSp>
        <p:nvGrpSpPr>
          <p:cNvPr id="214031" name="Group 15"/>
          <p:cNvGrpSpPr>
            <a:grpSpLocks/>
          </p:cNvGrpSpPr>
          <p:nvPr/>
        </p:nvGrpSpPr>
        <p:grpSpPr bwMode="auto">
          <a:xfrm>
            <a:off x="250825" y="2133600"/>
            <a:ext cx="4537075" cy="1250950"/>
            <a:chOff x="158" y="1344"/>
            <a:chExt cx="2858" cy="788"/>
          </a:xfrm>
        </p:grpSpPr>
        <p:sp>
          <p:nvSpPr>
            <p:cNvPr id="214024" name="Rectangle 8"/>
            <p:cNvSpPr>
              <a:spLocks noChangeArrowheads="1"/>
            </p:cNvSpPr>
            <p:nvPr/>
          </p:nvSpPr>
          <p:spPr bwMode="auto">
            <a:xfrm>
              <a:off x="158" y="1344"/>
              <a:ext cx="925" cy="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kumimoji="0" lang="en-US" sz="2800">
                  <a:solidFill>
                    <a:schemeClr val="folHlink"/>
                  </a:solidFill>
                  <a:cs typeface="Times New Roman" pitchFamily="18" charset="0"/>
                </a:rPr>
                <a:t>Пример.</a:t>
              </a:r>
              <a:endParaRPr kumimoji="0" lang="en-US" sz="2500">
                <a:solidFill>
                  <a:schemeClr val="folHlink"/>
                </a:solidFill>
              </a:endParaRPr>
            </a:p>
            <a:p>
              <a:pPr eaLnBrk="0" hangingPunct="0"/>
              <a:endParaRPr kumimoji="0" lang="en-US" sz="4800"/>
            </a:p>
          </p:txBody>
        </p:sp>
        <p:graphicFrame>
          <p:nvGraphicFramePr>
            <p:cNvPr id="214023" name="Object 7"/>
            <p:cNvGraphicFramePr>
              <a:graphicFrameLocks noChangeAspect="1"/>
            </p:cNvGraphicFramePr>
            <p:nvPr/>
          </p:nvGraphicFramePr>
          <p:xfrm>
            <a:off x="1474" y="1344"/>
            <a:ext cx="1542" cy="382"/>
          </p:xfrm>
          <a:graphic>
            <a:graphicData uri="http://schemas.openxmlformats.org/presentationml/2006/ole">
              <p:oleObj spid="_x0000_s214023" name="Формула" r:id="rId4" imgW="965200" imgH="241300" progId="Equation.3">
                <p:embed/>
              </p:oleObj>
            </a:graphicData>
          </a:graphic>
        </p:graphicFrame>
      </p:grpSp>
      <p:sp>
        <p:nvSpPr>
          <p:cNvPr id="214025" name="Rectangle 9"/>
          <p:cNvSpPr>
            <a:spLocks noChangeArrowheads="1"/>
          </p:cNvSpPr>
          <p:nvPr/>
        </p:nvSpPr>
        <p:spPr bwMode="auto">
          <a:xfrm>
            <a:off x="0" y="3117850"/>
            <a:ext cx="355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en-US" sz="1200">
                <a:cs typeface="Times New Roman" pitchFamily="18" charset="0"/>
              </a:rPr>
              <a:t>    </a:t>
            </a:r>
            <a:endParaRPr kumimoji="0" lang="en-US" sz="2400"/>
          </a:p>
        </p:txBody>
      </p:sp>
      <p:graphicFrame>
        <p:nvGraphicFramePr>
          <p:cNvPr id="214022" name="Object 6"/>
          <p:cNvGraphicFramePr>
            <a:graphicFrameLocks noChangeAspect="1"/>
          </p:cNvGraphicFramePr>
          <p:nvPr/>
        </p:nvGraphicFramePr>
        <p:xfrm>
          <a:off x="2339975" y="2781300"/>
          <a:ext cx="2232025" cy="550863"/>
        </p:xfrm>
        <a:graphic>
          <a:graphicData uri="http://schemas.openxmlformats.org/presentationml/2006/ole">
            <p:oleObj spid="_x0000_s214022" name="Формула" r:id="rId5" imgW="965200" imgH="241300" progId="Equation.3">
              <p:embed/>
            </p:oleObj>
          </a:graphicData>
        </a:graphic>
      </p:graphicFrame>
      <p:sp>
        <p:nvSpPr>
          <p:cNvPr id="214026" name="Rectangle 10"/>
          <p:cNvSpPr>
            <a:spLocks noChangeArrowheads="1"/>
          </p:cNvSpPr>
          <p:nvPr/>
        </p:nvSpPr>
        <p:spPr bwMode="auto">
          <a:xfrm>
            <a:off x="0" y="3630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14021" name="Object 5"/>
          <p:cNvGraphicFramePr>
            <a:graphicFrameLocks noChangeAspect="1"/>
          </p:cNvGraphicFramePr>
          <p:nvPr/>
        </p:nvGraphicFramePr>
        <p:xfrm>
          <a:off x="611188" y="3500438"/>
          <a:ext cx="7921625" cy="1504950"/>
        </p:xfrm>
        <a:graphic>
          <a:graphicData uri="http://schemas.openxmlformats.org/presentationml/2006/ole">
            <p:oleObj spid="_x0000_s214021" name="Формула" r:id="rId6" imgW="3759200" imgH="711200" progId="Equation.3">
              <p:embed/>
            </p:oleObj>
          </a:graphicData>
        </a:graphic>
      </p:graphicFrame>
      <p:sp>
        <p:nvSpPr>
          <p:cNvPr id="214027" name="Rectangle 11"/>
          <p:cNvSpPr>
            <a:spLocks noChangeArrowheads="1"/>
          </p:cNvSpPr>
          <p:nvPr/>
        </p:nvSpPr>
        <p:spPr bwMode="auto">
          <a:xfrm>
            <a:off x="395288" y="5445125"/>
            <a:ext cx="1571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en-US" sz="2800">
                <a:solidFill>
                  <a:schemeClr val="folHlink"/>
                </a:solidFill>
                <a:cs typeface="Times New Roman" pitchFamily="18" charset="0"/>
              </a:rPr>
              <a:t>Ответ: 7.</a:t>
            </a:r>
            <a:endParaRPr kumimoji="0" lang="en-US" sz="4800">
              <a:solidFill>
                <a:schemeClr val="folHlink"/>
              </a:solidFill>
            </a:endParaRPr>
          </a:p>
        </p:txBody>
      </p:sp>
      <p:grpSp>
        <p:nvGrpSpPr>
          <p:cNvPr id="214030" name="Group 14"/>
          <p:cNvGrpSpPr>
            <a:grpSpLocks/>
          </p:cNvGrpSpPr>
          <p:nvPr/>
        </p:nvGrpSpPr>
        <p:grpSpPr bwMode="auto">
          <a:xfrm>
            <a:off x="250825" y="1484313"/>
            <a:ext cx="8288338" cy="966787"/>
            <a:chOff x="158" y="799"/>
            <a:chExt cx="5221" cy="609"/>
          </a:xfrm>
        </p:grpSpPr>
        <p:sp>
          <p:nvSpPr>
            <p:cNvPr id="214029" name="Rectangle 13"/>
            <p:cNvSpPr>
              <a:spLocks noChangeArrowheads="1"/>
            </p:cNvSpPr>
            <p:nvPr/>
          </p:nvSpPr>
          <p:spPr bwMode="auto">
            <a:xfrm>
              <a:off x="158" y="935"/>
              <a:ext cx="260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kumimoji="0" lang="en-US" sz="1200">
                  <a:cs typeface="Times New Roman" pitchFamily="18" charset="0"/>
                </a:rPr>
                <a:t> </a:t>
              </a:r>
              <a:r>
                <a:rPr kumimoji="0" lang="en-US" sz="2800">
                  <a:solidFill>
                    <a:schemeClr val="folHlink"/>
                  </a:solidFill>
                  <a:cs typeface="Times New Roman" pitchFamily="18" charset="0"/>
                </a:rPr>
                <a:t>Решение уравнений вида</a:t>
              </a:r>
              <a:r>
                <a:rPr kumimoji="0" lang="en-US" sz="2400">
                  <a:cs typeface="Times New Roman" pitchFamily="18" charset="0"/>
                </a:rPr>
                <a:t> </a:t>
              </a:r>
              <a:endParaRPr kumimoji="0" lang="en-US" sz="4400"/>
            </a:p>
          </p:txBody>
        </p:sp>
        <p:graphicFrame>
          <p:nvGraphicFramePr>
            <p:cNvPr id="214028" name="Object 12"/>
            <p:cNvGraphicFramePr>
              <a:graphicFrameLocks noChangeAspect="1"/>
            </p:cNvGraphicFramePr>
            <p:nvPr/>
          </p:nvGraphicFramePr>
          <p:xfrm>
            <a:off x="2835" y="799"/>
            <a:ext cx="2544" cy="609"/>
          </p:xfrm>
          <a:graphic>
            <a:graphicData uri="http://schemas.openxmlformats.org/presentationml/2006/ole">
              <p:oleObj spid="_x0000_s214028" name="Формула" r:id="rId7" imgW="2032000" imgH="482600" progId="Equation.3">
                <p:embed/>
              </p:oleObj>
            </a:graphicData>
          </a:graphic>
        </p:graphicFrame>
      </p:grpSp>
      <p:sp>
        <p:nvSpPr>
          <p:cNvPr id="214033" name="Rectangle 17"/>
          <p:cNvSpPr>
            <a:spLocks noChangeArrowheads="1"/>
          </p:cNvSpPr>
          <p:nvPr/>
        </p:nvSpPr>
        <p:spPr bwMode="auto">
          <a:xfrm>
            <a:off x="395288" y="1773238"/>
            <a:ext cx="44402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en-US" sz="2800">
                <a:solidFill>
                  <a:schemeClr val="folHlink"/>
                </a:solidFill>
              </a:rPr>
              <a:t>Решение уравнений вида</a:t>
            </a:r>
            <a:endParaRPr kumimoji="0" lang="ru-RU" sz="280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4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4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4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4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14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14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14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14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1000"/>
                                        <p:tgtEl>
                                          <p:spTgt spid="214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14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14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140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140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14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4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4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27" grpId="0"/>
      <p:bldP spid="214027" grpId="1"/>
      <p:bldP spid="2140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6148" name="Group 20"/>
          <p:cNvGrpSpPr>
            <a:grpSpLocks/>
          </p:cNvGrpSpPr>
          <p:nvPr/>
        </p:nvGrpSpPr>
        <p:grpSpPr bwMode="auto">
          <a:xfrm>
            <a:off x="2555875" y="1052513"/>
            <a:ext cx="3671888" cy="1250950"/>
            <a:chOff x="1610" y="663"/>
            <a:chExt cx="2313" cy="788"/>
          </a:xfrm>
        </p:grpSpPr>
        <p:sp>
          <p:nvSpPr>
            <p:cNvPr id="176137" name="Rectangle 9"/>
            <p:cNvSpPr>
              <a:spLocks noChangeArrowheads="1"/>
            </p:cNvSpPr>
            <p:nvPr/>
          </p:nvSpPr>
          <p:spPr bwMode="auto">
            <a:xfrm>
              <a:off x="2245" y="663"/>
              <a:ext cx="1112" cy="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kumimoji="0" lang="en-US" sz="2800">
                  <a:solidFill>
                    <a:schemeClr val="folHlink"/>
                  </a:solidFill>
                  <a:cs typeface="Times New Roman" pitchFamily="18" charset="0"/>
                </a:rPr>
                <a:t>Пример 1.</a:t>
              </a:r>
              <a:endParaRPr kumimoji="0" lang="en-US" sz="2500">
                <a:solidFill>
                  <a:schemeClr val="folHlink"/>
                </a:solidFill>
              </a:endParaRPr>
            </a:p>
            <a:p>
              <a:pPr eaLnBrk="0" hangingPunct="0"/>
              <a:endParaRPr kumimoji="0" lang="en-US" sz="4800">
                <a:solidFill>
                  <a:schemeClr val="folHlink"/>
                </a:solidFill>
              </a:endParaRPr>
            </a:p>
          </p:txBody>
        </p:sp>
        <p:graphicFrame>
          <p:nvGraphicFramePr>
            <p:cNvPr id="176136" name="Object 8"/>
            <p:cNvGraphicFramePr>
              <a:graphicFrameLocks noChangeAspect="1"/>
            </p:cNvGraphicFramePr>
            <p:nvPr/>
          </p:nvGraphicFramePr>
          <p:xfrm>
            <a:off x="1610" y="1071"/>
            <a:ext cx="2313" cy="358"/>
          </p:xfrm>
          <a:graphic>
            <a:graphicData uri="http://schemas.openxmlformats.org/presentationml/2006/ole">
              <p:oleObj spid="_x0000_s176136" name="Формула" r:id="rId3" imgW="1473200" imgH="228600" progId="Equation.3">
                <p:embed/>
              </p:oleObj>
            </a:graphicData>
          </a:graphic>
        </p:graphicFrame>
      </p:grpSp>
      <p:grpSp>
        <p:nvGrpSpPr>
          <p:cNvPr id="176143" name="Group 15"/>
          <p:cNvGrpSpPr>
            <a:grpSpLocks/>
          </p:cNvGrpSpPr>
          <p:nvPr/>
        </p:nvGrpSpPr>
        <p:grpSpPr bwMode="auto">
          <a:xfrm>
            <a:off x="2051050" y="2205038"/>
            <a:ext cx="4103688" cy="658812"/>
            <a:chOff x="1202" y="970"/>
            <a:chExt cx="2585" cy="415"/>
          </a:xfrm>
        </p:grpSpPr>
        <p:sp>
          <p:nvSpPr>
            <p:cNvPr id="176138" name="Rectangle 10"/>
            <p:cNvSpPr>
              <a:spLocks noChangeArrowheads="1"/>
            </p:cNvSpPr>
            <p:nvPr/>
          </p:nvSpPr>
          <p:spPr bwMode="auto">
            <a:xfrm>
              <a:off x="1202" y="970"/>
              <a:ext cx="767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kumimoji="0" lang="en-US" sz="1200">
                  <a:cs typeface="Times New Roman" pitchFamily="18" charset="0"/>
                </a:rPr>
                <a:t>      </a:t>
              </a:r>
              <a:endParaRPr kumimoji="0" lang="en-US" sz="1100"/>
            </a:p>
            <a:p>
              <a:pPr eaLnBrk="0" hangingPunct="0"/>
              <a:r>
                <a:rPr kumimoji="0" lang="en-US" sz="2400">
                  <a:solidFill>
                    <a:srgbClr val="000000"/>
                  </a:solidFill>
                  <a:cs typeface="Times New Roman" pitchFamily="18" charset="0"/>
                </a:rPr>
                <a:t>Пусть   </a:t>
              </a:r>
              <a:endParaRPr kumimoji="0" lang="en-US" sz="4400">
                <a:solidFill>
                  <a:srgbClr val="000000"/>
                </a:solidFill>
              </a:endParaRPr>
            </a:p>
          </p:txBody>
        </p:sp>
        <p:graphicFrame>
          <p:nvGraphicFramePr>
            <p:cNvPr id="176135" name="Object 7"/>
            <p:cNvGraphicFramePr>
              <a:graphicFrameLocks noChangeAspect="1"/>
            </p:cNvGraphicFramePr>
            <p:nvPr/>
          </p:nvGraphicFramePr>
          <p:xfrm>
            <a:off x="1973" y="1071"/>
            <a:ext cx="1088" cy="314"/>
          </p:xfrm>
          <a:graphic>
            <a:graphicData uri="http://schemas.openxmlformats.org/presentationml/2006/ole">
              <p:oleObj spid="_x0000_s176135" name="Формула" r:id="rId4" imgW="787400" imgH="228600" progId="Equation.3">
                <p:embed/>
              </p:oleObj>
            </a:graphicData>
          </a:graphic>
        </p:graphicFrame>
        <p:sp>
          <p:nvSpPr>
            <p:cNvPr id="176139" name="Rectangle 11"/>
            <p:cNvSpPr>
              <a:spLocks noChangeArrowheads="1"/>
            </p:cNvSpPr>
            <p:nvPr/>
          </p:nvSpPr>
          <p:spPr bwMode="auto">
            <a:xfrm>
              <a:off x="3061" y="1134"/>
              <a:ext cx="3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kumimoji="0" lang="en-US">
                  <a:solidFill>
                    <a:srgbClr val="000000"/>
                  </a:solidFill>
                  <a:cs typeface="Times New Roman" pitchFamily="18" charset="0"/>
                </a:rPr>
                <a:t>;  </a:t>
              </a:r>
              <a:r>
                <a:rPr kumimoji="0" lang="en-US" sz="1200">
                  <a:cs typeface="Times New Roman" pitchFamily="18" charset="0"/>
                </a:rPr>
                <a:t>   </a:t>
              </a:r>
              <a:endParaRPr kumimoji="0" lang="en-US" sz="2400"/>
            </a:p>
          </p:txBody>
        </p:sp>
        <p:graphicFrame>
          <p:nvGraphicFramePr>
            <p:cNvPr id="176134" name="Object 6"/>
            <p:cNvGraphicFramePr>
              <a:graphicFrameLocks noChangeAspect="1"/>
            </p:cNvGraphicFramePr>
            <p:nvPr/>
          </p:nvGraphicFramePr>
          <p:xfrm>
            <a:off x="3288" y="1117"/>
            <a:ext cx="499" cy="243"/>
          </p:xfrm>
          <a:graphic>
            <a:graphicData uri="http://schemas.openxmlformats.org/presentationml/2006/ole">
              <p:oleObj spid="_x0000_s176134" name="Формула" r:id="rId5" imgW="368140" imgH="177723" progId="Equation.3">
                <p:embed/>
              </p:oleObj>
            </a:graphicData>
          </a:graphic>
        </p:graphicFrame>
      </p:grpSp>
      <p:grpSp>
        <p:nvGrpSpPr>
          <p:cNvPr id="176150" name="Group 22"/>
          <p:cNvGrpSpPr>
            <a:grpSpLocks/>
          </p:cNvGrpSpPr>
          <p:nvPr/>
        </p:nvGrpSpPr>
        <p:grpSpPr bwMode="auto">
          <a:xfrm>
            <a:off x="2195513" y="2936875"/>
            <a:ext cx="4754562" cy="2466975"/>
            <a:chOff x="1383" y="1850"/>
            <a:chExt cx="2995" cy="1554"/>
          </a:xfrm>
        </p:grpSpPr>
        <p:graphicFrame>
          <p:nvGraphicFramePr>
            <p:cNvPr id="176132" name="Object 4"/>
            <p:cNvGraphicFramePr>
              <a:graphicFrameLocks noChangeAspect="1"/>
            </p:cNvGraphicFramePr>
            <p:nvPr/>
          </p:nvGraphicFramePr>
          <p:xfrm>
            <a:off x="1429" y="2614"/>
            <a:ext cx="998" cy="296"/>
          </p:xfrm>
          <a:graphic>
            <a:graphicData uri="http://schemas.openxmlformats.org/presentationml/2006/ole">
              <p:oleObj spid="_x0000_s176132" name="Формула" r:id="rId6" imgW="774364" imgH="228501" progId="Equation.3">
                <p:embed/>
              </p:oleObj>
            </a:graphicData>
          </a:graphic>
        </p:graphicFrame>
        <p:grpSp>
          <p:nvGrpSpPr>
            <p:cNvPr id="176149" name="Group 21"/>
            <p:cNvGrpSpPr>
              <a:grpSpLocks/>
            </p:cNvGrpSpPr>
            <p:nvPr/>
          </p:nvGrpSpPr>
          <p:grpSpPr bwMode="auto">
            <a:xfrm>
              <a:off x="1383" y="1850"/>
              <a:ext cx="2995" cy="1554"/>
              <a:chOff x="1383" y="1850"/>
              <a:chExt cx="2995" cy="1554"/>
            </a:xfrm>
          </p:grpSpPr>
          <p:grpSp>
            <p:nvGrpSpPr>
              <p:cNvPr id="176147" name="Group 19"/>
              <p:cNvGrpSpPr>
                <a:grpSpLocks/>
              </p:cNvGrpSpPr>
              <p:nvPr/>
            </p:nvGrpSpPr>
            <p:grpSpPr bwMode="auto">
              <a:xfrm>
                <a:off x="1383" y="1850"/>
                <a:ext cx="2995" cy="1163"/>
                <a:chOff x="1383" y="1850"/>
                <a:chExt cx="2995" cy="1163"/>
              </a:xfrm>
            </p:grpSpPr>
            <p:grpSp>
              <p:nvGrpSpPr>
                <p:cNvPr id="176144" name="Group 16"/>
                <p:cNvGrpSpPr>
                  <a:grpSpLocks/>
                </p:cNvGrpSpPr>
                <p:nvPr/>
              </p:nvGrpSpPr>
              <p:grpSpPr bwMode="auto">
                <a:xfrm>
                  <a:off x="1383" y="1850"/>
                  <a:ext cx="2995" cy="518"/>
                  <a:chOff x="1927" y="1487"/>
                  <a:chExt cx="2995" cy="518"/>
                </a:xfrm>
              </p:grpSpPr>
              <p:sp>
                <p:nvSpPr>
                  <p:cNvPr id="176140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1927" y="1487"/>
                    <a:ext cx="2559" cy="51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kumimoji="0" lang="en-US" sz="2400">
                        <a:solidFill>
                          <a:srgbClr val="000000"/>
                        </a:solidFill>
                        <a:cs typeface="Times New Roman" pitchFamily="18" charset="0"/>
                      </a:rPr>
                      <a:t>а</a:t>
                    </a:r>
                    <a:r>
                      <a:rPr kumimoji="0" lang="en-US" sz="2400" baseline="30000">
                        <a:solidFill>
                          <a:srgbClr val="000000"/>
                        </a:solidFill>
                        <a:cs typeface="Times New Roman" pitchFamily="18" charset="0"/>
                      </a:rPr>
                      <a:t>2</a:t>
                    </a:r>
                    <a:r>
                      <a:rPr kumimoji="0" lang="en-US" sz="2400">
                        <a:solidFill>
                          <a:srgbClr val="000000"/>
                        </a:solidFill>
                        <a:cs typeface="Times New Roman" pitchFamily="18" charset="0"/>
                      </a:rPr>
                      <a:t> -2а – 3 =0</a:t>
                    </a:r>
                    <a:endParaRPr kumimoji="0" lang="en-US" sz="2100">
                      <a:solidFill>
                        <a:srgbClr val="000000"/>
                      </a:solidFill>
                    </a:endParaRPr>
                  </a:p>
                  <a:p>
                    <a:pPr eaLnBrk="0" hangingPunct="0"/>
                    <a:r>
                      <a:rPr kumimoji="0" lang="en-US" sz="2400">
                        <a:solidFill>
                          <a:srgbClr val="000000"/>
                        </a:solidFill>
                        <a:cs typeface="Times New Roman" pitchFamily="18" charset="0"/>
                      </a:rPr>
                      <a:t>а</a:t>
                    </a:r>
                    <a:r>
                      <a:rPr kumimoji="0" lang="en-US" sz="2400" baseline="-30000">
                        <a:solidFill>
                          <a:srgbClr val="000000"/>
                        </a:solidFill>
                        <a:cs typeface="Times New Roman" pitchFamily="18" charset="0"/>
                      </a:rPr>
                      <a:t>1</a:t>
                    </a:r>
                    <a:r>
                      <a:rPr kumimoji="0" lang="en-US" sz="2400">
                        <a:solidFill>
                          <a:srgbClr val="000000"/>
                        </a:solidFill>
                        <a:cs typeface="Times New Roman" pitchFamily="18" charset="0"/>
                      </a:rPr>
                      <a:t> = -1</a:t>
                    </a:r>
                    <a:r>
                      <a:rPr kumimoji="0" lang="en-US" sz="2000">
                        <a:solidFill>
                          <a:srgbClr val="000000"/>
                        </a:solidFill>
                        <a:cs typeface="Times New Roman" pitchFamily="18" charset="0"/>
                      </a:rPr>
                      <a:t> не удовлетворяет условию</a:t>
                    </a:r>
                    <a:r>
                      <a:rPr kumimoji="0" lang="en-US" sz="1200">
                        <a:cs typeface="Times New Roman" pitchFamily="18" charset="0"/>
                      </a:rPr>
                      <a:t> </a:t>
                    </a:r>
                    <a:endParaRPr kumimoji="0" lang="en-US" sz="2400"/>
                  </a:p>
                </p:txBody>
              </p:sp>
              <p:graphicFrame>
                <p:nvGraphicFramePr>
                  <p:cNvPr id="176133" name="Object 5"/>
                  <p:cNvGraphicFramePr>
                    <a:graphicFrameLocks noChangeAspect="1"/>
                  </p:cNvGraphicFramePr>
                  <p:nvPr/>
                </p:nvGraphicFramePr>
                <p:xfrm>
                  <a:off x="4468" y="1752"/>
                  <a:ext cx="454" cy="221"/>
                </p:xfrm>
                <a:graphic>
                  <a:graphicData uri="http://schemas.openxmlformats.org/presentationml/2006/ole">
                    <p:oleObj spid="_x0000_s176133" name="Формула" r:id="rId7" imgW="368140" imgH="177723" progId="Equation.3">
                      <p:embed/>
                    </p:oleObj>
                  </a:graphicData>
                </a:graphic>
              </p:graphicFrame>
            </p:grpSp>
            <p:sp>
              <p:nvSpPr>
                <p:cNvPr id="176141" name="Rectangle 13"/>
                <p:cNvSpPr>
                  <a:spLocks noChangeArrowheads="1"/>
                </p:cNvSpPr>
                <p:nvPr/>
              </p:nvSpPr>
              <p:spPr bwMode="auto">
                <a:xfrm>
                  <a:off x="1383" y="2303"/>
                  <a:ext cx="597" cy="7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r>
                    <a:rPr kumimoji="0" lang="en-US" sz="2400">
                      <a:solidFill>
                        <a:srgbClr val="000000"/>
                      </a:solidFill>
                      <a:cs typeface="Times New Roman" pitchFamily="18" charset="0"/>
                    </a:rPr>
                    <a:t>а</a:t>
                  </a:r>
                  <a:r>
                    <a:rPr kumimoji="0" lang="en-US" sz="2400" baseline="-30000">
                      <a:solidFill>
                        <a:srgbClr val="000000"/>
                      </a:solidFill>
                      <a:cs typeface="Times New Roman" pitchFamily="18" charset="0"/>
                    </a:rPr>
                    <a:t>2</a:t>
                  </a:r>
                  <a:r>
                    <a:rPr kumimoji="0" lang="en-US" sz="2400">
                      <a:solidFill>
                        <a:srgbClr val="000000"/>
                      </a:solidFill>
                      <a:cs typeface="Times New Roman" pitchFamily="18" charset="0"/>
                    </a:rPr>
                    <a:t> = 3</a:t>
                  </a:r>
                  <a:endParaRPr kumimoji="0" lang="en-US" sz="2100">
                    <a:solidFill>
                      <a:srgbClr val="000000"/>
                    </a:solidFill>
                  </a:endParaRPr>
                </a:p>
                <a:p>
                  <a:pPr eaLnBrk="0" hangingPunct="0"/>
                  <a:endParaRPr kumimoji="0" lang="en-US" sz="44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76142" name="Rectangle 14"/>
              <p:cNvSpPr>
                <a:spLocks noChangeArrowheads="1"/>
              </p:cNvSpPr>
              <p:nvPr/>
            </p:nvSpPr>
            <p:spPr bwMode="auto">
              <a:xfrm>
                <a:off x="1383" y="2886"/>
                <a:ext cx="1076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kumimoji="0" lang="en-US" sz="2400">
                    <a:solidFill>
                      <a:srgbClr val="000000"/>
                    </a:solidFill>
                    <a:cs typeface="Times New Roman" pitchFamily="18" charset="0"/>
                  </a:rPr>
                  <a:t>х + 32 = 81</a:t>
                </a:r>
                <a:endParaRPr kumimoji="0" lang="en-US" sz="2100">
                  <a:solidFill>
                    <a:srgbClr val="000000"/>
                  </a:solidFill>
                </a:endParaRPr>
              </a:p>
              <a:p>
                <a:pPr eaLnBrk="0" hangingPunct="0"/>
                <a:r>
                  <a:rPr kumimoji="0" lang="en-US" sz="2400">
                    <a:solidFill>
                      <a:srgbClr val="000000"/>
                    </a:solidFill>
                    <a:cs typeface="Times New Roman" pitchFamily="18" charset="0"/>
                  </a:rPr>
                  <a:t>х = 49</a:t>
                </a:r>
                <a:endParaRPr kumimoji="0" lang="en-US" sz="21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76145" name="Text Box 17"/>
          <p:cNvSpPr txBox="1">
            <a:spLocks noChangeArrowheads="1"/>
          </p:cNvSpPr>
          <p:nvPr/>
        </p:nvSpPr>
        <p:spPr bwMode="auto">
          <a:xfrm>
            <a:off x="3635375" y="5661025"/>
            <a:ext cx="172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ru-RU" sz="2400">
                <a:solidFill>
                  <a:schemeClr val="folHlink"/>
                </a:solidFill>
              </a:rPr>
              <a:t>Ответ:  49.</a:t>
            </a:r>
          </a:p>
        </p:txBody>
      </p:sp>
      <p:sp>
        <p:nvSpPr>
          <p:cNvPr id="176146" name="Rectangle 18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458200" cy="1143000"/>
          </a:xfrm>
        </p:spPr>
        <p:txBody>
          <a:bodyPr>
            <a:normAutofit/>
          </a:bodyPr>
          <a:lstStyle/>
          <a:p>
            <a:r>
              <a:rPr lang="ru-RU" sz="4000"/>
              <a:t>Метод введения новой переменной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7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76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17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7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759" name="Group 15"/>
          <p:cNvGrpSpPr>
            <a:grpSpLocks/>
          </p:cNvGrpSpPr>
          <p:nvPr/>
        </p:nvGrpSpPr>
        <p:grpSpPr bwMode="auto">
          <a:xfrm>
            <a:off x="539750" y="333375"/>
            <a:ext cx="6624638" cy="1274763"/>
            <a:chOff x="340" y="210"/>
            <a:chExt cx="4173" cy="803"/>
          </a:xfrm>
        </p:grpSpPr>
        <p:sp>
          <p:nvSpPr>
            <p:cNvPr id="159753" name="Rectangle 9"/>
            <p:cNvSpPr>
              <a:spLocks noChangeArrowheads="1"/>
            </p:cNvSpPr>
            <p:nvPr/>
          </p:nvSpPr>
          <p:spPr bwMode="auto">
            <a:xfrm>
              <a:off x="340" y="210"/>
              <a:ext cx="1112" cy="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kumimoji="0" lang="en-US" sz="2800">
                  <a:solidFill>
                    <a:schemeClr val="folHlink"/>
                  </a:solidFill>
                  <a:cs typeface="Times New Roman" pitchFamily="18" charset="0"/>
                </a:rPr>
                <a:t>Пример 2.</a:t>
              </a:r>
              <a:endParaRPr kumimoji="0" lang="en-US" sz="2500">
                <a:solidFill>
                  <a:schemeClr val="folHlink"/>
                </a:solidFill>
              </a:endParaRPr>
            </a:p>
            <a:p>
              <a:pPr eaLnBrk="0" hangingPunct="0"/>
              <a:endParaRPr kumimoji="0" lang="en-US" sz="4800">
                <a:solidFill>
                  <a:schemeClr val="folHlink"/>
                </a:solidFill>
              </a:endParaRPr>
            </a:p>
          </p:txBody>
        </p:sp>
        <p:graphicFrame>
          <p:nvGraphicFramePr>
            <p:cNvPr id="159752" name="Object 8"/>
            <p:cNvGraphicFramePr>
              <a:graphicFrameLocks noChangeAspect="1"/>
            </p:cNvGraphicFramePr>
            <p:nvPr/>
          </p:nvGraphicFramePr>
          <p:xfrm>
            <a:off x="657" y="575"/>
            <a:ext cx="3856" cy="438"/>
          </p:xfrm>
          <a:graphic>
            <a:graphicData uri="http://schemas.openxmlformats.org/presentationml/2006/ole">
              <p:oleObj spid="_x0000_s159752" name="Формула" r:id="rId3" imgW="2425700" imgH="279400" progId="Equation.3">
                <p:embed/>
              </p:oleObj>
            </a:graphicData>
          </a:graphic>
        </p:graphicFrame>
      </p:grpSp>
      <p:sp>
        <p:nvSpPr>
          <p:cNvPr id="159755" name="Rectangle 11"/>
          <p:cNvSpPr>
            <a:spLocks noChangeArrowheads="1"/>
          </p:cNvSpPr>
          <p:nvPr/>
        </p:nvSpPr>
        <p:spPr bwMode="auto">
          <a:xfrm>
            <a:off x="0" y="3163888"/>
            <a:ext cx="355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en-US" sz="1200">
                <a:cs typeface="Times New Roman" pitchFamily="18" charset="0"/>
              </a:rPr>
              <a:t>    </a:t>
            </a:r>
            <a:endParaRPr kumimoji="0" lang="en-US" sz="2400"/>
          </a:p>
        </p:txBody>
      </p:sp>
      <p:grpSp>
        <p:nvGrpSpPr>
          <p:cNvPr id="159760" name="Group 16"/>
          <p:cNvGrpSpPr>
            <a:grpSpLocks/>
          </p:cNvGrpSpPr>
          <p:nvPr/>
        </p:nvGrpSpPr>
        <p:grpSpPr bwMode="auto">
          <a:xfrm>
            <a:off x="1908175" y="1773238"/>
            <a:ext cx="4391025" cy="1858962"/>
            <a:chOff x="1202" y="1117"/>
            <a:chExt cx="2766" cy="1171"/>
          </a:xfrm>
        </p:grpSpPr>
        <p:sp>
          <p:nvSpPr>
            <p:cNvPr id="159754" name="Rectangle 10"/>
            <p:cNvSpPr>
              <a:spLocks noChangeArrowheads="1"/>
            </p:cNvSpPr>
            <p:nvPr/>
          </p:nvSpPr>
          <p:spPr bwMode="auto">
            <a:xfrm>
              <a:off x="1202" y="1162"/>
              <a:ext cx="7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kumimoji="0" lang="en-US" sz="2400">
                  <a:solidFill>
                    <a:srgbClr val="000000"/>
                  </a:solidFill>
                  <a:cs typeface="Times New Roman" pitchFamily="18" charset="0"/>
                </a:rPr>
                <a:t>Пусть   </a:t>
              </a:r>
              <a:endParaRPr kumimoji="0" lang="en-US" sz="4400">
                <a:solidFill>
                  <a:srgbClr val="000000"/>
                </a:solidFill>
              </a:endParaRPr>
            </a:p>
          </p:txBody>
        </p:sp>
        <p:graphicFrame>
          <p:nvGraphicFramePr>
            <p:cNvPr id="159751" name="Object 7"/>
            <p:cNvGraphicFramePr>
              <a:graphicFrameLocks noChangeAspect="1"/>
            </p:cNvGraphicFramePr>
            <p:nvPr/>
          </p:nvGraphicFramePr>
          <p:xfrm>
            <a:off x="1882" y="1117"/>
            <a:ext cx="1134" cy="373"/>
          </p:xfrm>
          <a:graphic>
            <a:graphicData uri="http://schemas.openxmlformats.org/presentationml/2006/ole">
              <p:oleObj spid="_x0000_s159751" name="Формула" r:id="rId4" imgW="723586" imgH="241195" progId="Equation.3">
                <p:embed/>
              </p:oleObj>
            </a:graphicData>
          </a:graphic>
        </p:graphicFrame>
        <p:graphicFrame>
          <p:nvGraphicFramePr>
            <p:cNvPr id="159750" name="Object 6"/>
            <p:cNvGraphicFramePr>
              <a:graphicFrameLocks noChangeAspect="1"/>
            </p:cNvGraphicFramePr>
            <p:nvPr/>
          </p:nvGraphicFramePr>
          <p:xfrm>
            <a:off x="3379" y="1207"/>
            <a:ext cx="589" cy="310"/>
          </p:xfrm>
          <a:graphic>
            <a:graphicData uri="http://schemas.openxmlformats.org/presentationml/2006/ole">
              <p:oleObj spid="_x0000_s159750" name="Формула" r:id="rId5" imgW="380835" imgH="203112" progId="Equation.3">
                <p:embed/>
              </p:oleObj>
            </a:graphicData>
          </a:graphic>
        </p:graphicFrame>
        <p:sp>
          <p:nvSpPr>
            <p:cNvPr id="159756" name="Rectangle 12"/>
            <p:cNvSpPr>
              <a:spLocks noChangeArrowheads="1"/>
            </p:cNvSpPr>
            <p:nvPr/>
          </p:nvSpPr>
          <p:spPr bwMode="auto">
            <a:xfrm>
              <a:off x="1973" y="1578"/>
              <a:ext cx="922" cy="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kumimoji="0" lang="en-US" sz="2400">
                  <a:solidFill>
                    <a:srgbClr val="000000"/>
                  </a:solidFill>
                  <a:cs typeface="Times New Roman" pitchFamily="18" charset="0"/>
                </a:rPr>
                <a:t>х = у</a:t>
              </a:r>
              <a:r>
                <a:rPr kumimoji="0" lang="en-US" sz="2400" baseline="30000">
                  <a:solidFill>
                    <a:srgbClr val="000000"/>
                  </a:solidFill>
                  <a:cs typeface="Times New Roman" pitchFamily="18" charset="0"/>
                </a:rPr>
                <a:t>2</a:t>
              </a:r>
              <a:r>
                <a:rPr kumimoji="0" lang="en-US" sz="2400">
                  <a:solidFill>
                    <a:srgbClr val="000000"/>
                  </a:solidFill>
                  <a:cs typeface="Times New Roman" pitchFamily="18" charset="0"/>
                </a:rPr>
                <a:t> + 1</a:t>
              </a:r>
              <a:endParaRPr kumimoji="0" lang="en-US" sz="2100">
                <a:solidFill>
                  <a:srgbClr val="000000"/>
                </a:solidFill>
              </a:endParaRPr>
            </a:p>
            <a:p>
              <a:pPr eaLnBrk="0" hangingPunct="0"/>
              <a:endParaRPr kumimoji="0" lang="en-US" sz="4400">
                <a:solidFill>
                  <a:srgbClr val="000000"/>
                </a:solidFill>
              </a:endParaRPr>
            </a:p>
          </p:txBody>
        </p:sp>
      </p:grpSp>
      <p:sp>
        <p:nvSpPr>
          <p:cNvPr id="159757" name="Rectangle 13"/>
          <p:cNvSpPr>
            <a:spLocks noChangeArrowheads="1"/>
          </p:cNvSpPr>
          <p:nvPr/>
        </p:nvSpPr>
        <p:spPr bwMode="auto">
          <a:xfrm>
            <a:off x="0" y="4554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159761" name="Group 17"/>
          <p:cNvGrpSpPr>
            <a:grpSpLocks/>
          </p:cNvGrpSpPr>
          <p:nvPr/>
        </p:nvGrpSpPr>
        <p:grpSpPr bwMode="auto">
          <a:xfrm>
            <a:off x="1835150" y="3062288"/>
            <a:ext cx="5113338" cy="2319337"/>
            <a:chOff x="1156" y="1929"/>
            <a:chExt cx="3221" cy="1461"/>
          </a:xfrm>
        </p:grpSpPr>
        <p:graphicFrame>
          <p:nvGraphicFramePr>
            <p:cNvPr id="159749" name="Object 5"/>
            <p:cNvGraphicFramePr>
              <a:graphicFrameLocks noChangeAspect="1"/>
            </p:cNvGraphicFramePr>
            <p:nvPr/>
          </p:nvGraphicFramePr>
          <p:xfrm>
            <a:off x="1156" y="1929"/>
            <a:ext cx="3221" cy="448"/>
          </p:xfrm>
          <a:graphic>
            <a:graphicData uri="http://schemas.openxmlformats.org/presentationml/2006/ole">
              <p:oleObj spid="_x0000_s159749" name="Формула" r:id="rId6" imgW="1993900" imgH="279400" progId="Equation.3">
                <p:embed/>
              </p:oleObj>
            </a:graphicData>
          </a:graphic>
        </p:graphicFrame>
        <p:graphicFrame>
          <p:nvGraphicFramePr>
            <p:cNvPr id="159748" name="Object 4"/>
            <p:cNvGraphicFramePr>
              <a:graphicFrameLocks noChangeAspect="1"/>
            </p:cNvGraphicFramePr>
            <p:nvPr/>
          </p:nvGraphicFramePr>
          <p:xfrm>
            <a:off x="1610" y="2568"/>
            <a:ext cx="2086" cy="397"/>
          </p:xfrm>
          <a:graphic>
            <a:graphicData uri="http://schemas.openxmlformats.org/presentationml/2006/ole">
              <p:oleObj spid="_x0000_s159748" name="Формула" r:id="rId7" imgW="1548728" imgH="291973" progId="Equation.3">
                <p:embed/>
              </p:oleObj>
            </a:graphicData>
          </a:graphic>
        </p:graphicFrame>
        <p:sp>
          <p:nvSpPr>
            <p:cNvPr id="159758" name="Rectangle 14"/>
            <p:cNvSpPr>
              <a:spLocks noChangeArrowheads="1"/>
            </p:cNvSpPr>
            <p:nvPr/>
          </p:nvSpPr>
          <p:spPr bwMode="auto">
            <a:xfrm>
              <a:off x="1973" y="3102"/>
              <a:ext cx="16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kumimoji="0" lang="en-US" sz="2400">
                  <a:solidFill>
                    <a:srgbClr val="000000"/>
                  </a:solidFill>
                  <a:cs typeface="Times New Roman" pitchFamily="18" charset="0"/>
                </a:rPr>
                <a:t>|y – 2| + |y – 3| = 1</a:t>
              </a:r>
              <a:endParaRPr kumimoji="0" lang="en-US" sz="440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9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9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59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59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59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59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81" name="Rectangle 13"/>
          <p:cNvSpPr>
            <a:spLocks noChangeArrowheads="1"/>
          </p:cNvSpPr>
          <p:nvPr/>
        </p:nvSpPr>
        <p:spPr bwMode="auto">
          <a:xfrm>
            <a:off x="544513" y="3194050"/>
            <a:ext cx="2327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en-US" sz="1200">
                <a:cs typeface="Times New Roman" pitchFamily="18" charset="0"/>
              </a:rPr>
              <a:t>                                                  </a:t>
            </a:r>
            <a:endParaRPr kumimoji="0" lang="en-US" sz="1100"/>
          </a:p>
        </p:txBody>
      </p:sp>
      <p:sp>
        <p:nvSpPr>
          <p:cNvPr id="160782" name="Rectangle 14"/>
          <p:cNvSpPr>
            <a:spLocks noChangeArrowheads="1"/>
          </p:cNvSpPr>
          <p:nvPr/>
        </p:nvSpPr>
        <p:spPr bwMode="auto">
          <a:xfrm>
            <a:off x="544513" y="4033838"/>
            <a:ext cx="19843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en-US" sz="1200">
                <a:cs typeface="Times New Roman" pitchFamily="18" charset="0"/>
              </a:rPr>
              <a:t>                                          </a:t>
            </a:r>
            <a:endParaRPr kumimoji="0" lang="en-US" sz="2400"/>
          </a:p>
        </p:txBody>
      </p:sp>
      <p:sp>
        <p:nvSpPr>
          <p:cNvPr id="160783" name="Rectangle 15"/>
          <p:cNvSpPr>
            <a:spLocks noChangeArrowheads="1"/>
          </p:cNvSpPr>
          <p:nvPr/>
        </p:nvSpPr>
        <p:spPr bwMode="auto">
          <a:xfrm>
            <a:off x="544513" y="4719638"/>
            <a:ext cx="655637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en-US" sz="1200">
                <a:cs typeface="Times New Roman" pitchFamily="18" charset="0"/>
              </a:rPr>
              <a:t>           </a:t>
            </a:r>
            <a:endParaRPr kumimoji="0" lang="en-US" sz="1100"/>
          </a:p>
          <a:p>
            <a:pPr eaLnBrk="0" hangingPunct="0"/>
            <a:endParaRPr kumimoji="0" lang="en-US" sz="2400"/>
          </a:p>
        </p:txBody>
      </p:sp>
      <p:grpSp>
        <p:nvGrpSpPr>
          <p:cNvPr id="160797" name="Group 29"/>
          <p:cNvGrpSpPr>
            <a:grpSpLocks/>
          </p:cNvGrpSpPr>
          <p:nvPr/>
        </p:nvGrpSpPr>
        <p:grpSpPr bwMode="auto">
          <a:xfrm>
            <a:off x="179388" y="688975"/>
            <a:ext cx="2916237" cy="2220913"/>
            <a:chOff x="113" y="434"/>
            <a:chExt cx="1837" cy="1399"/>
          </a:xfrm>
        </p:grpSpPr>
        <p:sp>
          <p:nvSpPr>
            <p:cNvPr id="160778" name="Rectangle 10"/>
            <p:cNvSpPr>
              <a:spLocks noChangeArrowheads="1"/>
            </p:cNvSpPr>
            <p:nvPr/>
          </p:nvSpPr>
          <p:spPr bwMode="auto">
            <a:xfrm>
              <a:off x="113" y="436"/>
              <a:ext cx="3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kumimoji="0" lang="en-US" sz="2400">
                  <a:solidFill>
                    <a:srgbClr val="000000"/>
                  </a:solidFill>
                  <a:cs typeface="Times New Roman" pitchFamily="18" charset="0"/>
                </a:rPr>
                <a:t>1)</a:t>
              </a:r>
              <a:r>
                <a:rPr kumimoji="0" lang="en-US" sz="1200">
                  <a:cs typeface="Times New Roman" pitchFamily="18" charset="0"/>
                </a:rPr>
                <a:t>  </a:t>
              </a:r>
              <a:endParaRPr kumimoji="0" lang="en-US" sz="2400"/>
            </a:p>
          </p:txBody>
        </p:sp>
        <p:graphicFrame>
          <p:nvGraphicFramePr>
            <p:cNvPr id="160777" name="Object 9"/>
            <p:cNvGraphicFramePr>
              <a:graphicFrameLocks noChangeAspect="1"/>
            </p:cNvGraphicFramePr>
            <p:nvPr/>
          </p:nvGraphicFramePr>
          <p:xfrm>
            <a:off x="431" y="434"/>
            <a:ext cx="1519" cy="671"/>
          </p:xfrm>
          <a:graphic>
            <a:graphicData uri="http://schemas.openxmlformats.org/presentationml/2006/ole">
              <p:oleObj spid="_x0000_s160777" name="Формула" r:id="rId3" imgW="1092200" imgH="457200" progId="Equation.3">
                <p:embed/>
              </p:oleObj>
            </a:graphicData>
          </a:graphic>
        </p:graphicFrame>
        <p:sp>
          <p:nvSpPr>
            <p:cNvPr id="160786" name="Text Box 18"/>
            <p:cNvSpPr txBox="1">
              <a:spLocks noChangeArrowheads="1"/>
            </p:cNvSpPr>
            <p:nvPr/>
          </p:nvSpPr>
          <p:spPr bwMode="auto">
            <a:xfrm>
              <a:off x="431" y="1200"/>
              <a:ext cx="1406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ru-RU" sz="2400">
                  <a:solidFill>
                    <a:srgbClr val="000000"/>
                  </a:solidFill>
                </a:rPr>
                <a:t>у = 2</a:t>
              </a:r>
            </a:p>
            <a:p>
              <a:pPr>
                <a:spcBef>
                  <a:spcPct val="50000"/>
                </a:spcBef>
              </a:pPr>
              <a:r>
                <a:rPr kumimoji="0" lang="ru-RU" sz="2400">
                  <a:solidFill>
                    <a:srgbClr val="000000"/>
                  </a:solidFill>
                </a:rPr>
                <a:t>Решений нет</a:t>
              </a:r>
            </a:p>
          </p:txBody>
        </p:sp>
      </p:grpSp>
      <p:sp>
        <p:nvSpPr>
          <p:cNvPr id="160789" name="Text Box 21"/>
          <p:cNvSpPr txBox="1">
            <a:spLocks noChangeArrowheads="1"/>
          </p:cNvSpPr>
          <p:nvPr/>
        </p:nvSpPr>
        <p:spPr bwMode="auto">
          <a:xfrm>
            <a:off x="6156325" y="2781300"/>
            <a:ext cx="1728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0" lang="ru-RU" sz="2400"/>
          </a:p>
        </p:txBody>
      </p:sp>
      <p:grpSp>
        <p:nvGrpSpPr>
          <p:cNvPr id="160794" name="Group 26"/>
          <p:cNvGrpSpPr>
            <a:grpSpLocks/>
          </p:cNvGrpSpPr>
          <p:nvPr/>
        </p:nvGrpSpPr>
        <p:grpSpPr bwMode="auto">
          <a:xfrm>
            <a:off x="2484438" y="692150"/>
            <a:ext cx="3384550" cy="2270125"/>
            <a:chOff x="2653" y="469"/>
            <a:chExt cx="2450" cy="1570"/>
          </a:xfrm>
        </p:grpSpPr>
        <p:sp>
          <p:nvSpPr>
            <p:cNvPr id="160779" name="Rectangle 11"/>
            <p:cNvSpPr>
              <a:spLocks noChangeArrowheads="1"/>
            </p:cNvSpPr>
            <p:nvPr/>
          </p:nvSpPr>
          <p:spPr bwMode="auto">
            <a:xfrm>
              <a:off x="2653" y="469"/>
              <a:ext cx="948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kumimoji="0" lang="en-US" sz="1200">
                  <a:cs typeface="Times New Roman" pitchFamily="18" charset="0"/>
                </a:rPr>
                <a:t>                </a:t>
              </a:r>
              <a:r>
                <a:rPr kumimoji="0" lang="en-US" sz="2400">
                  <a:solidFill>
                    <a:srgbClr val="000000"/>
                  </a:solidFill>
                  <a:cs typeface="Times New Roman" pitchFamily="18" charset="0"/>
                </a:rPr>
                <a:t>2)</a:t>
              </a:r>
              <a:r>
                <a:rPr kumimoji="0" lang="en-US" sz="2400">
                  <a:cs typeface="Times New Roman" pitchFamily="18" charset="0"/>
                </a:rPr>
                <a:t>  </a:t>
              </a:r>
              <a:endParaRPr kumimoji="0" lang="en-US" sz="4400"/>
            </a:p>
          </p:txBody>
        </p:sp>
        <p:graphicFrame>
          <p:nvGraphicFramePr>
            <p:cNvPr id="160776" name="Object 8"/>
            <p:cNvGraphicFramePr>
              <a:graphicFrameLocks noChangeAspect="1"/>
            </p:cNvGraphicFramePr>
            <p:nvPr/>
          </p:nvGraphicFramePr>
          <p:xfrm>
            <a:off x="3470" y="482"/>
            <a:ext cx="1633" cy="682"/>
          </p:xfrm>
          <a:graphic>
            <a:graphicData uri="http://schemas.openxmlformats.org/presentationml/2006/ole">
              <p:oleObj spid="_x0000_s160776" name="Формула" r:id="rId4" imgW="1092200" imgH="457200" progId="Equation.3">
                <p:embed/>
              </p:oleObj>
            </a:graphicData>
          </a:graphic>
        </p:graphicFrame>
        <p:sp>
          <p:nvSpPr>
            <p:cNvPr id="160787" name="Text Box 19"/>
            <p:cNvSpPr txBox="1">
              <a:spLocks noChangeArrowheads="1"/>
            </p:cNvSpPr>
            <p:nvPr/>
          </p:nvSpPr>
          <p:spPr bwMode="auto">
            <a:xfrm>
              <a:off x="3787" y="1344"/>
              <a:ext cx="952" cy="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ru-RU" sz="2400">
                  <a:solidFill>
                    <a:srgbClr val="000000"/>
                  </a:solidFill>
                </a:rPr>
                <a:t>1 = 1</a:t>
              </a:r>
            </a:p>
            <a:p>
              <a:pPr>
                <a:spcBef>
                  <a:spcPct val="50000"/>
                </a:spcBef>
              </a:pPr>
              <a:endParaRPr kumimoji="0" lang="ru-RU" sz="2400">
                <a:solidFill>
                  <a:srgbClr val="000000"/>
                </a:solidFill>
              </a:endParaRPr>
            </a:p>
          </p:txBody>
        </p:sp>
        <p:graphicFrame>
          <p:nvGraphicFramePr>
            <p:cNvPr id="160790" name="Object 22"/>
            <p:cNvGraphicFramePr>
              <a:graphicFrameLocks noChangeAspect="1"/>
            </p:cNvGraphicFramePr>
            <p:nvPr/>
          </p:nvGraphicFramePr>
          <p:xfrm>
            <a:off x="3606" y="1706"/>
            <a:ext cx="907" cy="298"/>
          </p:xfrm>
          <a:graphic>
            <a:graphicData uri="http://schemas.openxmlformats.org/presentationml/2006/ole">
              <p:oleObj spid="_x0000_s160790" name="Формула" r:id="rId5" imgW="609336" imgH="203112" progId="Equation.3">
                <p:embed/>
              </p:oleObj>
            </a:graphicData>
          </a:graphic>
        </p:graphicFrame>
      </p:grpSp>
      <p:grpSp>
        <p:nvGrpSpPr>
          <p:cNvPr id="160796" name="Group 28"/>
          <p:cNvGrpSpPr>
            <a:grpSpLocks/>
          </p:cNvGrpSpPr>
          <p:nvPr/>
        </p:nvGrpSpPr>
        <p:grpSpPr bwMode="auto">
          <a:xfrm>
            <a:off x="5364163" y="692150"/>
            <a:ext cx="4822825" cy="2187575"/>
            <a:chOff x="3515" y="436"/>
            <a:chExt cx="3038" cy="1378"/>
          </a:xfrm>
        </p:grpSpPr>
        <p:sp>
          <p:nvSpPr>
            <p:cNvPr id="160780" name="Rectangle 12"/>
            <p:cNvSpPr>
              <a:spLocks noChangeArrowheads="1"/>
            </p:cNvSpPr>
            <p:nvPr/>
          </p:nvSpPr>
          <p:spPr bwMode="auto">
            <a:xfrm>
              <a:off x="3515" y="436"/>
              <a:ext cx="93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kumimoji="0" lang="en-US" sz="1200">
                  <a:cs typeface="Times New Roman" pitchFamily="18" charset="0"/>
                </a:rPr>
                <a:t>                     </a:t>
              </a:r>
              <a:r>
                <a:rPr kumimoji="0" lang="en-US" sz="2400">
                  <a:solidFill>
                    <a:srgbClr val="000000"/>
                  </a:solidFill>
                  <a:cs typeface="Times New Roman" pitchFamily="18" charset="0"/>
                </a:rPr>
                <a:t>3)</a:t>
              </a:r>
              <a:r>
                <a:rPr kumimoji="0" lang="en-US" sz="1200">
                  <a:cs typeface="Times New Roman" pitchFamily="18" charset="0"/>
                </a:rPr>
                <a:t>   </a:t>
              </a:r>
              <a:endParaRPr kumimoji="0" lang="en-US" sz="2400"/>
            </a:p>
          </p:txBody>
        </p:sp>
        <p:graphicFrame>
          <p:nvGraphicFramePr>
            <p:cNvPr id="160775" name="Object 7"/>
            <p:cNvGraphicFramePr>
              <a:graphicFrameLocks noChangeAspect="1"/>
            </p:cNvGraphicFramePr>
            <p:nvPr/>
          </p:nvGraphicFramePr>
          <p:xfrm>
            <a:off x="4342" y="436"/>
            <a:ext cx="1418" cy="594"/>
          </p:xfrm>
          <a:graphic>
            <a:graphicData uri="http://schemas.openxmlformats.org/presentationml/2006/ole">
              <p:oleObj spid="_x0000_s160775" name="Формула" r:id="rId6" imgW="1092200" imgH="457200" progId="Equation.3">
                <p:embed/>
              </p:oleObj>
            </a:graphicData>
          </a:graphic>
        </p:graphicFrame>
        <p:sp>
          <p:nvSpPr>
            <p:cNvPr id="160792" name="Rectangle 24"/>
            <p:cNvSpPr>
              <a:spLocks noChangeArrowheads="1"/>
            </p:cNvSpPr>
            <p:nvPr/>
          </p:nvSpPr>
          <p:spPr bwMode="auto">
            <a:xfrm>
              <a:off x="4053" y="1200"/>
              <a:ext cx="2500" cy="6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kumimoji="0" lang="ru-RU" sz="2400">
                  <a:solidFill>
                    <a:srgbClr val="000000"/>
                  </a:solidFill>
                </a:rPr>
                <a:t>        у = 3</a:t>
              </a:r>
              <a:endParaRPr kumimoji="0" lang="ru-RU">
                <a:solidFill>
                  <a:srgbClr val="000000"/>
                </a:solidFill>
              </a:endParaRPr>
            </a:p>
            <a:p>
              <a:endParaRPr kumimoji="0" lang="ru-RU" sz="1000">
                <a:solidFill>
                  <a:srgbClr val="000000"/>
                </a:solidFill>
              </a:endParaRPr>
            </a:p>
            <a:p>
              <a:r>
                <a:rPr kumimoji="0" lang="ru-RU" sz="2400">
                  <a:solidFill>
                    <a:srgbClr val="000000"/>
                  </a:solidFill>
                </a:rPr>
                <a:t>       Решений нет</a:t>
              </a:r>
            </a:p>
          </p:txBody>
        </p:sp>
      </p:grpSp>
      <p:grpSp>
        <p:nvGrpSpPr>
          <p:cNvPr id="160798" name="Group 30"/>
          <p:cNvGrpSpPr>
            <a:grpSpLocks/>
          </p:cNvGrpSpPr>
          <p:nvPr/>
        </p:nvGrpSpPr>
        <p:grpSpPr bwMode="auto">
          <a:xfrm>
            <a:off x="3132138" y="3141663"/>
            <a:ext cx="2592387" cy="1871662"/>
            <a:chOff x="1655" y="436"/>
            <a:chExt cx="1906" cy="1356"/>
          </a:xfrm>
        </p:grpSpPr>
        <p:graphicFrame>
          <p:nvGraphicFramePr>
            <p:cNvPr id="160799" name="Object 31"/>
            <p:cNvGraphicFramePr>
              <a:graphicFrameLocks noChangeAspect="1"/>
            </p:cNvGraphicFramePr>
            <p:nvPr/>
          </p:nvGraphicFramePr>
          <p:xfrm>
            <a:off x="1655" y="436"/>
            <a:ext cx="1906" cy="482"/>
          </p:xfrm>
          <a:graphic>
            <a:graphicData uri="http://schemas.openxmlformats.org/presentationml/2006/ole">
              <p:oleObj spid="_x0000_s160799" name="Формула" r:id="rId7" imgW="901309" imgH="228501" progId="Equation.3">
                <p:embed/>
              </p:oleObj>
            </a:graphicData>
          </a:graphic>
        </p:graphicFrame>
        <p:graphicFrame>
          <p:nvGraphicFramePr>
            <p:cNvPr id="160800" name="Object 32"/>
            <p:cNvGraphicFramePr>
              <a:graphicFrameLocks noChangeAspect="1"/>
            </p:cNvGraphicFramePr>
            <p:nvPr/>
          </p:nvGraphicFramePr>
          <p:xfrm>
            <a:off x="2018" y="1026"/>
            <a:ext cx="1496" cy="766"/>
          </p:xfrm>
          <a:graphic>
            <a:graphicData uri="http://schemas.openxmlformats.org/presentationml/2006/ole">
              <p:oleObj spid="_x0000_s160800" name="Формула" r:id="rId8" imgW="799753" imgH="406224" progId="Equation.3">
                <p:embed/>
              </p:oleObj>
            </a:graphicData>
          </a:graphic>
        </p:graphicFrame>
      </p:grpSp>
      <p:sp>
        <p:nvSpPr>
          <p:cNvPr id="160801" name="Rectangle 33"/>
          <p:cNvSpPr>
            <a:spLocks noChangeArrowheads="1"/>
          </p:cNvSpPr>
          <p:nvPr/>
        </p:nvSpPr>
        <p:spPr bwMode="auto">
          <a:xfrm>
            <a:off x="755650" y="5343525"/>
            <a:ext cx="2890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ru-RU" sz="3200">
                <a:solidFill>
                  <a:schemeClr val="folHlink"/>
                </a:solidFill>
              </a:rPr>
              <a:t>Ответ: </a:t>
            </a:r>
            <a:r>
              <a:rPr kumimoji="0" lang="en-US" sz="3200">
                <a:solidFill>
                  <a:schemeClr val="folHlink"/>
                </a:solidFill>
              </a:rPr>
              <a:t>[5;  10]</a:t>
            </a:r>
            <a:r>
              <a:rPr kumimoji="0" lang="en-US" sz="32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8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3" y="476250"/>
            <a:ext cx="7772400" cy="1143000"/>
          </a:xfrm>
        </p:spPr>
        <p:txBody>
          <a:bodyPr/>
          <a:lstStyle/>
          <a:p>
            <a:r>
              <a:rPr lang="ru-RU" sz="4000"/>
              <a:t>Метод разложения подкоренного выражения на множители</a:t>
            </a:r>
          </a:p>
        </p:txBody>
      </p:sp>
      <p:sp>
        <p:nvSpPr>
          <p:cNvPr id="169996" name="Rectangle 12"/>
          <p:cNvSpPr>
            <a:spLocks noChangeArrowheads="1"/>
          </p:cNvSpPr>
          <p:nvPr/>
        </p:nvSpPr>
        <p:spPr bwMode="auto">
          <a:xfrm>
            <a:off x="0" y="2628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69997" name="Rectangle 13"/>
          <p:cNvSpPr>
            <a:spLocks noChangeArrowheads="1"/>
          </p:cNvSpPr>
          <p:nvPr/>
        </p:nvSpPr>
        <p:spPr bwMode="auto">
          <a:xfrm>
            <a:off x="0" y="2886075"/>
            <a:ext cx="3127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en-US" sz="1200">
                <a:cs typeface="Times New Roman" pitchFamily="18" charset="0"/>
              </a:rPr>
              <a:t>   </a:t>
            </a:r>
            <a:endParaRPr kumimoji="0" lang="en-US" sz="2400"/>
          </a:p>
        </p:txBody>
      </p:sp>
      <p:grpSp>
        <p:nvGrpSpPr>
          <p:cNvPr id="170010" name="Group 26"/>
          <p:cNvGrpSpPr>
            <a:grpSpLocks/>
          </p:cNvGrpSpPr>
          <p:nvPr/>
        </p:nvGrpSpPr>
        <p:grpSpPr bwMode="auto">
          <a:xfrm>
            <a:off x="179388" y="1773238"/>
            <a:ext cx="7056437" cy="1127125"/>
            <a:chOff x="113" y="1117"/>
            <a:chExt cx="4445" cy="710"/>
          </a:xfrm>
        </p:grpSpPr>
        <p:sp>
          <p:nvSpPr>
            <p:cNvPr id="169995" name="Rectangle 11"/>
            <p:cNvSpPr>
              <a:spLocks noChangeArrowheads="1"/>
            </p:cNvSpPr>
            <p:nvPr/>
          </p:nvSpPr>
          <p:spPr bwMode="auto">
            <a:xfrm>
              <a:off x="113" y="1117"/>
              <a:ext cx="810" cy="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kumimoji="0" lang="en-US" sz="2400">
                  <a:cs typeface="Times New Roman" pitchFamily="18" charset="0"/>
                </a:rPr>
                <a:t>Пример.</a:t>
              </a:r>
              <a:endParaRPr kumimoji="0" lang="en-US" sz="2100"/>
            </a:p>
            <a:p>
              <a:pPr eaLnBrk="0" hangingPunct="0"/>
              <a:endParaRPr kumimoji="0" lang="en-US" sz="4400"/>
            </a:p>
          </p:txBody>
        </p:sp>
        <p:graphicFrame>
          <p:nvGraphicFramePr>
            <p:cNvPr id="169994" name="Object 10"/>
            <p:cNvGraphicFramePr>
              <a:graphicFrameLocks noChangeAspect="1"/>
            </p:cNvGraphicFramePr>
            <p:nvPr/>
          </p:nvGraphicFramePr>
          <p:xfrm>
            <a:off x="1020" y="1117"/>
            <a:ext cx="3538" cy="641"/>
          </p:xfrm>
          <a:graphic>
            <a:graphicData uri="http://schemas.openxmlformats.org/presentationml/2006/ole">
              <p:oleObj spid="_x0000_s169994" name="Формула" r:id="rId3" imgW="2730500" imgH="495300" progId="Equation.3">
                <p:embed/>
              </p:oleObj>
            </a:graphicData>
          </a:graphic>
        </p:graphicFrame>
      </p:grpSp>
      <p:grpSp>
        <p:nvGrpSpPr>
          <p:cNvPr id="170011" name="Group 27"/>
          <p:cNvGrpSpPr>
            <a:grpSpLocks/>
          </p:cNvGrpSpPr>
          <p:nvPr/>
        </p:nvGrpSpPr>
        <p:grpSpPr bwMode="auto">
          <a:xfrm>
            <a:off x="827088" y="2276475"/>
            <a:ext cx="7200900" cy="3311525"/>
            <a:chOff x="521" y="1434"/>
            <a:chExt cx="4536" cy="2086"/>
          </a:xfrm>
        </p:grpSpPr>
        <p:graphicFrame>
          <p:nvGraphicFramePr>
            <p:cNvPr id="169993" name="Object 9"/>
            <p:cNvGraphicFramePr>
              <a:graphicFrameLocks noChangeAspect="1"/>
            </p:cNvGraphicFramePr>
            <p:nvPr/>
          </p:nvGraphicFramePr>
          <p:xfrm>
            <a:off x="521" y="1434"/>
            <a:ext cx="4536" cy="377"/>
          </p:xfrm>
          <a:graphic>
            <a:graphicData uri="http://schemas.openxmlformats.org/presentationml/2006/ole">
              <p:oleObj spid="_x0000_s169993" name="Формула" r:id="rId4" imgW="3098800" imgH="254000" progId="Equation.3">
                <p:embed/>
              </p:oleObj>
            </a:graphicData>
          </a:graphic>
        </p:graphicFrame>
        <p:graphicFrame>
          <p:nvGraphicFramePr>
            <p:cNvPr id="169992" name="Object 8"/>
            <p:cNvGraphicFramePr>
              <a:graphicFrameLocks noChangeAspect="1"/>
            </p:cNvGraphicFramePr>
            <p:nvPr/>
          </p:nvGraphicFramePr>
          <p:xfrm>
            <a:off x="1292" y="1842"/>
            <a:ext cx="2676" cy="309"/>
          </p:xfrm>
          <a:graphic>
            <a:graphicData uri="http://schemas.openxmlformats.org/presentationml/2006/ole">
              <p:oleObj spid="_x0000_s169992" name="Формула" r:id="rId5" imgW="2057400" imgH="241300" progId="Equation.3">
                <p:embed/>
              </p:oleObj>
            </a:graphicData>
          </a:graphic>
        </p:graphicFrame>
        <p:sp>
          <p:nvSpPr>
            <p:cNvPr id="169998" name="Rectangle 14"/>
            <p:cNvSpPr>
              <a:spLocks noChangeArrowheads="1"/>
            </p:cNvSpPr>
            <p:nvPr/>
          </p:nvSpPr>
          <p:spPr bwMode="auto">
            <a:xfrm>
              <a:off x="1247" y="2168"/>
              <a:ext cx="125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kumimoji="0" lang="en-US" sz="2000">
                  <a:solidFill>
                    <a:srgbClr val="000000"/>
                  </a:solidFill>
                  <a:cs typeface="Times New Roman" pitchFamily="18" charset="0"/>
                </a:rPr>
                <a:t>2х – 1 = 0</a:t>
              </a:r>
              <a:r>
                <a:rPr kumimoji="0" lang="ru-RU" sz="2000">
                  <a:solidFill>
                    <a:srgbClr val="000000"/>
                  </a:solidFill>
                </a:rPr>
                <a:t>  </a:t>
              </a:r>
              <a:r>
                <a:rPr kumimoji="0" lang="en-US" sz="2000">
                  <a:solidFill>
                    <a:srgbClr val="000000"/>
                  </a:solidFill>
                  <a:cs typeface="Times New Roman" pitchFamily="18" charset="0"/>
                </a:rPr>
                <a:t> или</a:t>
              </a:r>
              <a:r>
                <a:rPr kumimoji="0" lang="en-US" sz="1200">
                  <a:cs typeface="Times New Roman" pitchFamily="18" charset="0"/>
                </a:rPr>
                <a:t>  </a:t>
              </a:r>
              <a:endParaRPr kumimoji="0" lang="en-US" sz="2400"/>
            </a:p>
          </p:txBody>
        </p:sp>
        <p:graphicFrame>
          <p:nvGraphicFramePr>
            <p:cNvPr id="169991" name="Object 7"/>
            <p:cNvGraphicFramePr>
              <a:graphicFrameLocks noChangeAspect="1"/>
            </p:cNvGraphicFramePr>
            <p:nvPr/>
          </p:nvGraphicFramePr>
          <p:xfrm>
            <a:off x="2517" y="2115"/>
            <a:ext cx="1724" cy="302"/>
          </p:xfrm>
          <a:graphic>
            <a:graphicData uri="http://schemas.openxmlformats.org/presentationml/2006/ole">
              <p:oleObj spid="_x0000_s169991" name="Формула" r:id="rId6" imgW="1308100" imgH="228600" progId="Equation.3">
                <p:embed/>
              </p:oleObj>
            </a:graphicData>
          </a:graphic>
        </p:graphicFrame>
        <p:sp>
          <p:nvSpPr>
            <p:cNvPr id="169999" name="Rectangle 15"/>
            <p:cNvSpPr>
              <a:spLocks noChangeArrowheads="1"/>
            </p:cNvSpPr>
            <p:nvPr/>
          </p:nvSpPr>
          <p:spPr bwMode="auto">
            <a:xfrm>
              <a:off x="1202" y="2440"/>
              <a:ext cx="10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kumimoji="0" lang="ru-RU" sz="2000">
                  <a:solidFill>
                    <a:srgbClr val="000000"/>
                  </a:solidFill>
                </a:rPr>
                <a:t>  </a:t>
              </a:r>
              <a:r>
                <a:rPr kumimoji="0" lang="en-US" sz="2000">
                  <a:solidFill>
                    <a:srgbClr val="000000"/>
                  </a:solidFill>
                  <a:cs typeface="Times New Roman" pitchFamily="18" charset="0"/>
                </a:rPr>
                <a:t>х = 0,5</a:t>
              </a:r>
              <a:r>
                <a:rPr kumimoji="0" lang="en-US" sz="1200">
                  <a:cs typeface="Times New Roman" pitchFamily="18" charset="0"/>
                </a:rPr>
                <a:t>               </a:t>
              </a:r>
              <a:endParaRPr kumimoji="0" lang="en-US" sz="2400"/>
            </a:p>
          </p:txBody>
        </p:sp>
        <p:graphicFrame>
          <p:nvGraphicFramePr>
            <p:cNvPr id="169990" name="Object 6"/>
            <p:cNvGraphicFramePr>
              <a:graphicFrameLocks noChangeAspect="1"/>
            </p:cNvGraphicFramePr>
            <p:nvPr/>
          </p:nvGraphicFramePr>
          <p:xfrm>
            <a:off x="2517" y="2387"/>
            <a:ext cx="2178" cy="290"/>
          </p:xfrm>
          <a:graphic>
            <a:graphicData uri="http://schemas.openxmlformats.org/presentationml/2006/ole">
              <p:oleObj spid="_x0000_s169990" name="Формула" r:id="rId7" imgW="1714500" imgH="228600" progId="Equation.3">
                <p:embed/>
              </p:oleObj>
            </a:graphicData>
          </a:graphic>
        </p:graphicFrame>
        <p:graphicFrame>
          <p:nvGraphicFramePr>
            <p:cNvPr id="169989" name="Object 5"/>
            <p:cNvGraphicFramePr>
              <a:graphicFrameLocks noChangeAspect="1"/>
            </p:cNvGraphicFramePr>
            <p:nvPr/>
          </p:nvGraphicFramePr>
          <p:xfrm>
            <a:off x="2925" y="2659"/>
            <a:ext cx="1180" cy="286"/>
          </p:xfrm>
          <a:graphic>
            <a:graphicData uri="http://schemas.openxmlformats.org/presentationml/2006/ole">
              <p:oleObj spid="_x0000_s169989" name="Формула" r:id="rId8" imgW="939800" imgH="228600" progId="Equation.3">
                <p:embed/>
              </p:oleObj>
            </a:graphicData>
          </a:graphic>
        </p:graphicFrame>
        <p:sp>
          <p:nvSpPr>
            <p:cNvPr id="170001" name="Rectangle 17"/>
            <p:cNvSpPr>
              <a:spLocks noChangeArrowheads="1"/>
            </p:cNvSpPr>
            <p:nvPr/>
          </p:nvSpPr>
          <p:spPr bwMode="auto">
            <a:xfrm>
              <a:off x="2200" y="2886"/>
              <a:ext cx="1881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kumimoji="0" lang="en-US" sz="1200">
                  <a:cs typeface="Times New Roman" pitchFamily="18" charset="0"/>
                </a:rPr>
                <a:t>                                 </a:t>
              </a:r>
              <a:r>
                <a:rPr kumimoji="0" lang="en-US" sz="2000">
                  <a:solidFill>
                    <a:srgbClr val="000000"/>
                  </a:solidFill>
                  <a:cs typeface="Times New Roman" pitchFamily="18" charset="0"/>
                </a:rPr>
                <a:t>решений нет</a:t>
              </a:r>
              <a:endParaRPr kumimoji="0" lang="en-US" sz="1900">
                <a:solidFill>
                  <a:srgbClr val="000000"/>
                </a:solidFill>
              </a:endParaRPr>
            </a:p>
            <a:p>
              <a:pPr eaLnBrk="0" hangingPunct="0"/>
              <a:endParaRPr kumimoji="0" lang="en-US" sz="4000"/>
            </a:p>
          </p:txBody>
        </p:sp>
      </p:grpSp>
      <p:sp>
        <p:nvSpPr>
          <p:cNvPr id="170002" name="Text Box 18"/>
          <p:cNvSpPr txBox="1">
            <a:spLocks noChangeArrowheads="1"/>
          </p:cNvSpPr>
          <p:nvPr/>
        </p:nvSpPr>
        <p:spPr bwMode="auto">
          <a:xfrm>
            <a:off x="250825" y="6237288"/>
            <a:ext cx="237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ru-RU" sz="2400"/>
              <a:t>Ответ:    0,5.</a:t>
            </a:r>
          </a:p>
        </p:txBody>
      </p:sp>
      <p:sp>
        <p:nvSpPr>
          <p:cNvPr id="170008" name="Rectangle 24"/>
          <p:cNvSpPr>
            <a:spLocks noChangeArrowheads="1"/>
          </p:cNvSpPr>
          <p:nvPr/>
        </p:nvSpPr>
        <p:spPr bwMode="auto">
          <a:xfrm>
            <a:off x="3009900" y="3224213"/>
            <a:ext cx="1041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en-US" sz="1200">
                <a:cs typeface="Times New Roman" pitchFamily="18" charset="0"/>
              </a:rPr>
              <a:t>                    </a:t>
            </a:r>
            <a:endParaRPr kumimoji="0" lang="en-US" sz="2400"/>
          </a:p>
        </p:txBody>
      </p:sp>
      <p:grpSp>
        <p:nvGrpSpPr>
          <p:cNvPr id="170012" name="Group 28"/>
          <p:cNvGrpSpPr>
            <a:grpSpLocks/>
          </p:cNvGrpSpPr>
          <p:nvPr/>
        </p:nvGrpSpPr>
        <p:grpSpPr bwMode="auto">
          <a:xfrm>
            <a:off x="250825" y="4960938"/>
            <a:ext cx="7705725" cy="2066925"/>
            <a:chOff x="158" y="3125"/>
            <a:chExt cx="4854" cy="1302"/>
          </a:xfrm>
        </p:grpSpPr>
        <p:sp>
          <p:nvSpPr>
            <p:cNvPr id="170004" name="Text Box 20"/>
            <p:cNvSpPr txBox="1">
              <a:spLocks noChangeArrowheads="1"/>
            </p:cNvSpPr>
            <p:nvPr/>
          </p:nvSpPr>
          <p:spPr bwMode="auto">
            <a:xfrm>
              <a:off x="158" y="3294"/>
              <a:ext cx="113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/>
                <a:t>Проверка: </a:t>
              </a:r>
            </a:p>
          </p:txBody>
        </p:sp>
        <p:graphicFrame>
          <p:nvGraphicFramePr>
            <p:cNvPr id="170006" name="Object 22"/>
            <p:cNvGraphicFramePr>
              <a:graphicFrameLocks noChangeAspect="1"/>
            </p:cNvGraphicFramePr>
            <p:nvPr/>
          </p:nvGraphicFramePr>
          <p:xfrm>
            <a:off x="1111" y="3125"/>
            <a:ext cx="3901" cy="559"/>
          </p:xfrm>
          <a:graphic>
            <a:graphicData uri="http://schemas.openxmlformats.org/presentationml/2006/ole">
              <p:oleObj spid="_x0000_s170006" name="Формула" r:id="rId9" imgW="3124200" imgH="444500" progId="Equation.3">
                <p:embed/>
              </p:oleObj>
            </a:graphicData>
          </a:graphic>
        </p:graphicFrame>
        <p:graphicFrame>
          <p:nvGraphicFramePr>
            <p:cNvPr id="170005" name="Object 21"/>
            <p:cNvGraphicFramePr>
              <a:graphicFrameLocks noChangeAspect="1"/>
            </p:cNvGraphicFramePr>
            <p:nvPr/>
          </p:nvGraphicFramePr>
          <p:xfrm>
            <a:off x="1791" y="3749"/>
            <a:ext cx="1724" cy="258"/>
          </p:xfrm>
          <a:graphic>
            <a:graphicData uri="http://schemas.openxmlformats.org/presentationml/2006/ole">
              <p:oleObj spid="_x0000_s170005" name="Формула" r:id="rId10" imgW="1459866" imgH="215806" progId="Equation.3">
                <p:embed/>
              </p:oleObj>
            </a:graphicData>
          </a:graphic>
        </p:graphicFrame>
        <p:sp>
          <p:nvSpPr>
            <p:cNvPr id="170009" name="Rectangle 25"/>
            <p:cNvSpPr>
              <a:spLocks noChangeArrowheads="1"/>
            </p:cNvSpPr>
            <p:nvPr/>
          </p:nvSpPr>
          <p:spPr bwMode="auto">
            <a:xfrm>
              <a:off x="3606" y="3793"/>
              <a:ext cx="590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kumimoji="0" lang="en-US" sz="1200">
                  <a:solidFill>
                    <a:srgbClr val="000000"/>
                  </a:solidFill>
                  <a:cs typeface="Times New Roman" pitchFamily="18" charset="0"/>
                </a:rPr>
                <a:t>   </a:t>
              </a:r>
              <a:r>
                <a:rPr kumimoji="0" lang="en-US" sz="2000">
                  <a:solidFill>
                    <a:srgbClr val="000000"/>
                  </a:solidFill>
                  <a:cs typeface="Times New Roman" pitchFamily="18" charset="0"/>
                </a:rPr>
                <a:t>верно</a:t>
              </a:r>
              <a:endParaRPr kumimoji="0" lang="en-US" sz="1900">
                <a:solidFill>
                  <a:srgbClr val="000000"/>
                </a:solidFill>
              </a:endParaRPr>
            </a:p>
            <a:p>
              <a:pPr eaLnBrk="0" hangingPunct="0"/>
              <a:endParaRPr kumimoji="0" lang="en-US" sz="400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70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00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0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0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00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0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0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1000"/>
                                        <p:tgtEl>
                                          <p:spTgt spid="170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00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948</TotalTime>
  <Words>1255</Words>
  <Application>Microsoft PowerPoint</Application>
  <PresentationFormat>Экран (4:3)</PresentationFormat>
  <Paragraphs>347</Paragraphs>
  <Slides>41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7" baseType="lpstr">
      <vt:lpstr>Arial</vt:lpstr>
      <vt:lpstr>Times New Roman</vt:lpstr>
      <vt:lpstr>Wingdings</vt:lpstr>
      <vt:lpstr>Symbol</vt:lpstr>
      <vt:lpstr>Тема Office</vt:lpstr>
      <vt:lpstr>Microsoft Equation 3.0</vt:lpstr>
      <vt:lpstr>Методы решения иррациональных уравнений </vt:lpstr>
      <vt:lpstr>Метод возведения в степень</vt:lpstr>
      <vt:lpstr>Слайд 3</vt:lpstr>
      <vt:lpstr>Пример 3.</vt:lpstr>
      <vt:lpstr>Метод составления смешанной системы</vt:lpstr>
      <vt:lpstr>Метод введения новой переменной</vt:lpstr>
      <vt:lpstr>Слайд 7</vt:lpstr>
      <vt:lpstr>Слайд 8</vt:lpstr>
      <vt:lpstr>Метод разложения подкоренного выражения на множители</vt:lpstr>
      <vt:lpstr>Метод умножения на сопряженное выражение</vt:lpstr>
      <vt:lpstr>Метод замены иррациональных уравнений системой рациональных уравнений</vt:lpstr>
      <vt:lpstr>Использование монотонности</vt:lpstr>
      <vt:lpstr>Самостоятельная работа</vt:lpstr>
      <vt:lpstr>   При решении уравнений вы можете воспользоваться подсказкой метода решения    или, решив уравнение, проверить ответ </vt:lpstr>
      <vt:lpstr>Пример 1.</vt:lpstr>
      <vt:lpstr>Пример 2.</vt:lpstr>
      <vt:lpstr>Пример 3.</vt:lpstr>
      <vt:lpstr>Пример  4.</vt:lpstr>
      <vt:lpstr>Пример 5.</vt:lpstr>
      <vt:lpstr>Пример 6.</vt:lpstr>
      <vt:lpstr>Пример 7.</vt:lpstr>
      <vt:lpstr>Пример 8.</vt:lpstr>
      <vt:lpstr>Слайд 23</vt:lpstr>
      <vt:lpstr>Слайд 24</vt:lpstr>
      <vt:lpstr>Пример 3.</vt:lpstr>
      <vt:lpstr>Слайд 26</vt:lpstr>
      <vt:lpstr>Слайд 27</vt:lpstr>
      <vt:lpstr>Слайд 28</vt:lpstr>
      <vt:lpstr>Слайд 29</vt:lpstr>
      <vt:lpstr>Метод возведения в степень</vt:lpstr>
      <vt:lpstr>Метод введения новой переменной</vt:lpstr>
      <vt:lpstr>Метод составления смешанной системы</vt:lpstr>
      <vt:lpstr>Метод умножения на сопряженное выражение</vt:lpstr>
      <vt:lpstr>Метод замены иррациональных уравнений системой рациональных уравнений</vt:lpstr>
      <vt:lpstr>Использование монотонности</vt:lpstr>
      <vt:lpstr>Слайд 36</vt:lpstr>
      <vt:lpstr>Слайд 37</vt:lpstr>
      <vt:lpstr>Метод разложения подкоренного выражения на множители</vt:lpstr>
      <vt:lpstr>Слайд 39</vt:lpstr>
      <vt:lpstr>Слайд 40</vt:lpstr>
      <vt:lpstr>М о л о д е ц 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решения иррациональных уравнений</dc:title>
  <dc:creator>Lyusia</dc:creator>
  <cp:lastModifiedBy>usert</cp:lastModifiedBy>
  <cp:revision>91</cp:revision>
  <cp:lastPrinted>1601-01-01T00:00:00Z</cp:lastPrinted>
  <dcterms:created xsi:type="dcterms:W3CDTF">2005-11-18T15:59:15Z</dcterms:created>
  <dcterms:modified xsi:type="dcterms:W3CDTF">2012-06-22T04:19:42Z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